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1pPr>
    <a:lvl2pPr marL="40639" marR="40639" indent="3429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2pPr>
    <a:lvl3pPr marL="40639" marR="40639" indent="6858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3pPr>
    <a:lvl4pPr marL="40639" marR="40639" indent="10287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4pPr>
    <a:lvl5pPr marL="40639" marR="40639" indent="13716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5pPr>
    <a:lvl6pPr marL="40639" marR="40639" indent="17145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6pPr>
    <a:lvl7pPr marL="40639" marR="40639" indent="20574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7pPr>
    <a:lvl8pPr marL="40639" marR="40639" indent="24003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8pPr>
    <a:lvl9pPr marL="40639" marR="40639" indent="27432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D51ADE6A-740E-44AE-83CC-AE7238B6C88D}"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4A9BC294-FFE2-49D5-8D69-9E1BD2C41BD5}" styleName="">
    <a:tblBg/>
    <a:wholeTbl>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BBFC77FB-9ED0-4EC9-95AA-A1379042E648}" styleName="">
    <a:tblBg/>
    <a:wholeTbl>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3DC5C2F9-1CAC-4260-A1DD-9FCDBB877499}" styleName="">
    <a:tblBg/>
    <a:wholeTbl>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6CBB8FF1-D9AA-43F3-AF6F-95CC898621D3}" styleName="">
    <a:tblBg/>
    <a:wholeTbl>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defTabSz="584200" latinLnBrk="0">
      <a:defRPr sz="2200">
        <a:latin typeface="+mn-lt"/>
        <a:ea typeface="+mn-ea"/>
        <a:cs typeface="+mn-cs"/>
        <a:sym typeface="Lucida Grande"/>
      </a:defRPr>
    </a:lvl2pPr>
    <a:lvl3pPr defTabSz="584200" latinLnBrk="0">
      <a:defRPr sz="2200">
        <a:latin typeface="+mn-lt"/>
        <a:ea typeface="+mn-ea"/>
        <a:cs typeface="+mn-cs"/>
        <a:sym typeface="Lucida Grande"/>
      </a:defRPr>
    </a:lvl3pPr>
    <a:lvl4pPr defTabSz="584200" latinLnBrk="0">
      <a:defRPr sz="2200">
        <a:latin typeface="+mn-lt"/>
        <a:ea typeface="+mn-ea"/>
        <a:cs typeface="+mn-cs"/>
        <a:sym typeface="Lucida Grande"/>
      </a:defRPr>
    </a:lvl4pPr>
    <a:lvl5pPr defTabSz="584200" latinLnBrk="0">
      <a:defRPr sz="2200">
        <a:latin typeface="+mn-lt"/>
        <a:ea typeface="+mn-ea"/>
        <a:cs typeface="+mn-cs"/>
        <a:sym typeface="Lucida Grande"/>
      </a:defRPr>
    </a:lvl5pPr>
    <a:lvl6pPr defTabSz="584200" latinLnBrk="0">
      <a:defRPr sz="2200">
        <a:latin typeface="+mn-lt"/>
        <a:ea typeface="+mn-ea"/>
        <a:cs typeface="+mn-cs"/>
        <a:sym typeface="Lucida Grande"/>
      </a:defRPr>
    </a:lvl6pPr>
    <a:lvl7pPr defTabSz="584200" latinLnBrk="0">
      <a:defRPr sz="2200">
        <a:latin typeface="+mn-lt"/>
        <a:ea typeface="+mn-ea"/>
        <a:cs typeface="+mn-cs"/>
        <a:sym typeface="Lucida Grande"/>
      </a:defRPr>
    </a:lvl7pPr>
    <a:lvl8pPr defTabSz="584200" latinLnBrk="0">
      <a:defRPr sz="2200">
        <a:latin typeface="+mn-lt"/>
        <a:ea typeface="+mn-ea"/>
        <a:cs typeface="+mn-cs"/>
        <a:sym typeface="Lucida Grande"/>
      </a:defRPr>
    </a:lvl8pPr>
    <a:lvl9pPr defTabSz="584200" latinLnBrk="0">
      <a:defRPr sz="2200">
        <a:latin typeface="+mn-lt"/>
        <a:ea typeface="+mn-ea"/>
        <a:cs typeface="+mn-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89" name="Title Text"/>
          <p:cNvSpPr txBox="1"/>
          <p:nvPr>
            <p:ph type="title"/>
          </p:nvPr>
        </p:nvSpPr>
        <p:spPr>
          <a:prstGeom prst="rect">
            <a:avLst/>
          </a:prstGeom>
        </p:spPr>
        <p:txBody>
          <a:bodyPr/>
          <a:lstStyle/>
          <a:p>
            <a:pPr/>
            <a:r>
              <a:t>Title Text</a:t>
            </a:r>
          </a:p>
        </p:txBody>
      </p:sp>
      <p:sp>
        <p:nvSpPr>
          <p:cNvPr id="90" name="Body Level One…"/>
          <p:cNvSpPr txBox="1"/>
          <p:nvPr>
            <p:ph type="body" sz="half" idx="1"/>
          </p:nvPr>
        </p:nvSpPr>
        <p:spPr>
          <a:xfrm>
            <a:off x="1270000" y="2775711"/>
            <a:ext cx="5105400" cy="6081778"/>
          </a:xfrm>
          <a:prstGeom prst="rect">
            <a:avLst/>
          </a:prstGeom>
        </p:spPr>
        <p:txBody>
          <a:bodyPr/>
          <a:lstStyle>
            <a:lvl1pPr marL="812800" indent="-406400">
              <a:spcBef>
                <a:spcPts val="3600"/>
              </a:spcBef>
              <a:defRPr sz="3200"/>
            </a:lvl1pPr>
            <a:lvl2pPr marL="1358900" indent="-406400">
              <a:spcBef>
                <a:spcPts val="3600"/>
              </a:spcBef>
              <a:defRPr sz="3200"/>
            </a:lvl2pPr>
            <a:lvl3pPr marL="1892300" indent="-406400">
              <a:spcBef>
                <a:spcPts val="3600"/>
              </a:spcBef>
              <a:defRPr sz="3200"/>
            </a:lvl3pPr>
            <a:lvl4pPr marL="2463800" indent="-406400">
              <a:spcBef>
                <a:spcPts val="3600"/>
              </a:spcBef>
              <a:defRPr sz="3200"/>
            </a:lvl4pPr>
            <a:lvl5pPr marL="3048000" indent="-406400">
              <a:spcBef>
                <a:spcPts val="36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98" name="Title Text"/>
          <p:cNvSpPr txBox="1"/>
          <p:nvPr>
            <p:ph type="title"/>
          </p:nvPr>
        </p:nvSpPr>
        <p:spPr>
          <a:prstGeom prst="rect">
            <a:avLst/>
          </a:prstGeom>
        </p:spPr>
        <p:txBody>
          <a:bodyPr/>
          <a:lstStyle/>
          <a:p>
            <a:pPr/>
            <a:r>
              <a:t>Title Text</a:t>
            </a:r>
          </a:p>
        </p:txBody>
      </p:sp>
      <p:sp>
        <p:nvSpPr>
          <p:cNvPr id="99" name="Body Level One…"/>
          <p:cNvSpPr txBox="1"/>
          <p:nvPr>
            <p:ph type="body" sz="quarter" idx="1"/>
          </p:nvPr>
        </p:nvSpPr>
        <p:spPr>
          <a:xfrm>
            <a:off x="7607300" y="2775711"/>
            <a:ext cx="4127500" cy="6081778"/>
          </a:xfrm>
          <a:prstGeom prst="rect">
            <a:avLst/>
          </a:prstGeom>
        </p:spPr>
        <p:txBody>
          <a:bodyPr/>
          <a:lstStyle>
            <a:lvl1pPr marL="812800" indent="-406400">
              <a:spcBef>
                <a:spcPts val="3600"/>
              </a:spcBef>
              <a:defRPr sz="3200"/>
            </a:lvl1pPr>
            <a:lvl2pPr marL="1358900" indent="-406400">
              <a:spcBef>
                <a:spcPts val="3600"/>
              </a:spcBef>
              <a:defRPr sz="3200"/>
            </a:lvl2pPr>
            <a:lvl3pPr marL="1892300" indent="-406400">
              <a:spcBef>
                <a:spcPts val="3600"/>
              </a:spcBef>
              <a:defRPr sz="3200"/>
            </a:lvl3pPr>
            <a:lvl4pPr marL="2463800" indent="-406400">
              <a:spcBef>
                <a:spcPts val="3600"/>
              </a:spcBef>
              <a:defRPr sz="3200"/>
            </a:lvl4pPr>
            <a:lvl5pPr marL="3048000" indent="-406400">
              <a:spcBef>
                <a:spcPts val="36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07" name="Body Level One…"/>
          <p:cNvSpPr txBox="1"/>
          <p:nvPr>
            <p:ph type="body" idx="1"/>
          </p:nvPr>
        </p:nvSpPr>
        <p:spPr>
          <a:xfrm>
            <a:off x="1270000" y="1066800"/>
            <a:ext cx="10464800" cy="7620000"/>
          </a:xfrm>
          <a:prstGeom prst="rect">
            <a:avLst/>
          </a:prstGeom>
        </p:spPr>
        <p:txBody>
          <a:bodyPr/>
          <a:lstStyle>
            <a:lvl1pPr>
              <a:spcBef>
                <a:spcPts val="6000"/>
              </a:spcBef>
            </a:lvl1pPr>
            <a:lvl2pPr>
              <a:spcBef>
                <a:spcPts val="6000"/>
              </a:spcBef>
            </a:lvl2pPr>
            <a:lvl3pPr>
              <a:spcBef>
                <a:spcPts val="6000"/>
              </a:spcBef>
            </a:lvl3pPr>
            <a:lvl4pPr>
              <a:spcBef>
                <a:spcPts val="6000"/>
              </a:spcBef>
            </a:lvl4pPr>
            <a:lvl5pPr>
              <a:spcBef>
                <a:spcPts val="6000"/>
              </a:spcBef>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15" name="Title Text"/>
          <p:cNvSpPr txBox="1"/>
          <p:nvPr>
            <p:ph type="title"/>
          </p:nvPr>
        </p:nvSpPr>
        <p:spPr>
          <a:xfrm>
            <a:off x="1270000" y="7366000"/>
            <a:ext cx="10464800" cy="1828800"/>
          </a:xfrm>
          <a:prstGeom prst="rect">
            <a:avLst/>
          </a:prstGeom>
        </p:spPr>
        <p:txBody>
          <a:bodyPr/>
          <a:lstStyle/>
          <a:p>
            <a:pPr/>
            <a:r>
              <a:t>Title Text</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123" name="Title Text"/>
          <p:cNvSpPr txBox="1"/>
          <p:nvPr>
            <p:ph type="title"/>
          </p:nvPr>
        </p:nvSpPr>
        <p:spPr>
          <a:xfrm>
            <a:off x="1270000" y="3606800"/>
            <a:ext cx="10464800" cy="2540000"/>
          </a:xfrm>
          <a:prstGeom prst="rect">
            <a:avLst/>
          </a:prstGeom>
        </p:spPr>
        <p:txBody>
          <a:bodyPr/>
          <a:lstStyle/>
          <a:p>
            <a:pPr/>
            <a:r>
              <a:t>Title Text</a:t>
            </a: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Slide">
    <p:bg>
      <p:bgPr>
        <a:gradFill flip="none" rotWithShape="1">
          <a:gsLst>
            <a:gs pos="0">
              <a:srgbClr val="D5DCE9"/>
            </a:gs>
            <a:gs pos="100000">
              <a:srgbClr val="D5DCE9"/>
            </a:gs>
          </a:gsLst>
          <a:lin ang="0" scaled="0"/>
        </a:gradFill>
      </p:bgPr>
    </p:bg>
    <p:spTree>
      <p:nvGrpSpPr>
        <p:cNvPr id="1" name=""/>
        <p:cNvGrpSpPr/>
        <p:nvPr/>
      </p:nvGrpSpPr>
      <p:grpSpPr>
        <a:xfrm>
          <a:off x="0" y="0"/>
          <a:ext cx="0" cy="0"/>
          <a:chOff x="0" y="0"/>
          <a:chExt cx="0" cy="0"/>
        </a:xfrm>
      </p:grpSpPr>
      <p:sp>
        <p:nvSpPr>
          <p:cNvPr id="20" name="Title Text"/>
          <p:cNvSpPr txBox="1"/>
          <p:nvPr>
            <p:ph type="title"/>
          </p:nvPr>
        </p:nvSpPr>
        <p:spPr>
          <a:xfrm>
            <a:off x="977900" y="4772025"/>
            <a:ext cx="11493500" cy="4981575"/>
          </a:xfrm>
          <a:prstGeom prst="rect">
            <a:avLst/>
          </a:prstGeom>
        </p:spPr>
        <p:txBody>
          <a:bodyPr lIns="0" tIns="0" rIns="0" bIns="0" anchor="t"/>
          <a:lstStyle>
            <a:lvl1pPr algn="l">
              <a:defRPr b="1" sz="6600">
                <a:solidFill>
                  <a:srgbClr val="F4BA00"/>
                </a:solidFill>
                <a:uFill>
                  <a:solidFill>
                    <a:srgbClr val="F4BA00"/>
                  </a:solidFill>
                </a:uFill>
                <a:latin typeface="+mn-lt"/>
                <a:ea typeface="+mn-ea"/>
                <a:cs typeface="+mn-cs"/>
                <a:sym typeface="Lucida Grande"/>
              </a:defRPr>
            </a:lvl1pPr>
          </a:lstStyle>
          <a:p>
            <a:pPr/>
            <a:r>
              <a:t>Title Text</a:t>
            </a:r>
          </a:p>
        </p:txBody>
      </p:sp>
      <p:sp>
        <p:nvSpPr>
          <p:cNvPr id="21" name="Body Level One…"/>
          <p:cNvSpPr txBox="1"/>
          <p:nvPr>
            <p:ph type="body" idx="1"/>
          </p:nvPr>
        </p:nvSpPr>
        <p:spPr>
          <a:xfrm>
            <a:off x="977900" y="0"/>
            <a:ext cx="11493500" cy="4735513"/>
          </a:xfrm>
          <a:prstGeom prst="rect">
            <a:avLst/>
          </a:prstGeom>
        </p:spPr>
        <p:txBody>
          <a:bodyPr lIns="0" tIns="0" rIns="0" bIns="0" anchor="b"/>
          <a:lstStyle>
            <a:lvl1pPr marL="0" indent="0">
              <a:spcBef>
                <a:spcPts val="0"/>
              </a:spcBef>
              <a:buSzTx/>
              <a:buNone/>
              <a:defRPr sz="2800">
                <a:latin typeface="+mn-lt"/>
                <a:ea typeface="+mn-ea"/>
                <a:cs typeface="+mn-cs"/>
                <a:sym typeface="Lucida Grande"/>
              </a:defRPr>
            </a:lvl1pPr>
            <a:lvl2pPr marL="647700" indent="0" algn="ctr">
              <a:spcBef>
                <a:spcPts val="1000"/>
              </a:spcBef>
              <a:buSzTx/>
              <a:buNone/>
              <a:defRPr sz="3800">
                <a:latin typeface="+mn-lt"/>
                <a:ea typeface="+mn-ea"/>
                <a:cs typeface="+mn-cs"/>
                <a:sym typeface="Lucida Grande"/>
              </a:defRPr>
            </a:lvl2pPr>
            <a:lvl3pPr marL="1295400" indent="0" algn="ctr">
              <a:spcBef>
                <a:spcPts val="800"/>
              </a:spcBef>
              <a:buSzTx/>
              <a:buNone/>
              <a:defRPr sz="3400">
                <a:latin typeface="+mn-lt"/>
                <a:ea typeface="+mn-ea"/>
                <a:cs typeface="+mn-cs"/>
                <a:sym typeface="Lucida Grande"/>
              </a:defRPr>
            </a:lvl3pPr>
            <a:lvl4pPr marL="1955800" indent="0" algn="ctr">
              <a:spcBef>
                <a:spcPts val="700"/>
              </a:spcBef>
              <a:buSzTx/>
              <a:buNone/>
              <a:defRPr sz="2800">
                <a:latin typeface="+mn-lt"/>
                <a:ea typeface="+mn-ea"/>
                <a:cs typeface="+mn-cs"/>
                <a:sym typeface="Lucida Grande"/>
              </a:defRPr>
            </a:lvl4pPr>
            <a:lvl5pPr marL="2603500" indent="0" algn="ctr">
              <a:spcBef>
                <a:spcPts val="700"/>
              </a:spcBef>
              <a:buSzTx/>
              <a:buNone/>
              <a:defRPr sz="2800">
                <a:latin typeface="+mn-lt"/>
                <a:ea typeface="+mn-ea"/>
                <a:cs typeface="+mn-cs"/>
                <a:sym typeface="Lucida Grande"/>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12389742" y="9266237"/>
            <a:ext cx="371278" cy="330201"/>
          </a:xfrm>
          <a:prstGeom prst="rect">
            <a:avLst/>
          </a:prstGeom>
        </p:spPr>
        <p:txBody>
          <a:bodyPr anchor="b"/>
          <a:lstStyle>
            <a:lvl1pPr>
              <a:defRPr sz="1600">
                <a:latin typeface="+mn-lt"/>
                <a:ea typeface="+mn-ea"/>
                <a:cs typeface="+mn-cs"/>
                <a:sym typeface="Lucida Gran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Slide">
    <p:bg>
      <p:bgPr>
        <a:gradFill flip="none" rotWithShape="1">
          <a:gsLst>
            <a:gs pos="0">
              <a:srgbClr val="D5DCE9"/>
            </a:gs>
            <a:gs pos="100000">
              <a:srgbClr val="D5DCE9"/>
            </a:gs>
          </a:gsLst>
          <a:lin ang="0" scaled="0"/>
        </a:gradFill>
      </p:bgPr>
    </p:bg>
    <p:spTree>
      <p:nvGrpSpPr>
        <p:cNvPr id="1" name=""/>
        <p:cNvGrpSpPr/>
        <p:nvPr/>
      </p:nvGrpSpPr>
      <p:grpSpPr>
        <a:xfrm>
          <a:off x="0" y="0"/>
          <a:ext cx="0" cy="0"/>
          <a:chOff x="0" y="0"/>
          <a:chExt cx="0" cy="0"/>
        </a:xfrm>
      </p:grpSpPr>
      <p:sp>
        <p:nvSpPr>
          <p:cNvPr id="29" name="Title Text"/>
          <p:cNvSpPr txBox="1"/>
          <p:nvPr>
            <p:ph type="title"/>
          </p:nvPr>
        </p:nvSpPr>
        <p:spPr>
          <a:xfrm>
            <a:off x="977900" y="4772025"/>
            <a:ext cx="11493500" cy="4981575"/>
          </a:xfrm>
          <a:prstGeom prst="rect">
            <a:avLst/>
          </a:prstGeom>
        </p:spPr>
        <p:txBody>
          <a:bodyPr lIns="0" tIns="0" rIns="0" bIns="0" anchor="t"/>
          <a:lstStyle>
            <a:lvl1pPr algn="l">
              <a:defRPr b="1" sz="6600">
                <a:solidFill>
                  <a:srgbClr val="F4BA00"/>
                </a:solidFill>
                <a:uFill>
                  <a:solidFill>
                    <a:srgbClr val="F4BA00"/>
                  </a:solidFill>
                </a:uFill>
                <a:latin typeface="+mn-lt"/>
                <a:ea typeface="+mn-ea"/>
                <a:cs typeface="+mn-cs"/>
                <a:sym typeface="Lucida Grande"/>
              </a:defRPr>
            </a:lvl1pPr>
          </a:lstStyle>
          <a:p>
            <a:pPr/>
            <a:r>
              <a:t>Title Text</a:t>
            </a:r>
          </a:p>
        </p:txBody>
      </p:sp>
      <p:sp>
        <p:nvSpPr>
          <p:cNvPr id="30" name="Body Level One…"/>
          <p:cNvSpPr txBox="1"/>
          <p:nvPr>
            <p:ph type="body" idx="1"/>
          </p:nvPr>
        </p:nvSpPr>
        <p:spPr>
          <a:xfrm>
            <a:off x="977900" y="0"/>
            <a:ext cx="11493500" cy="4735513"/>
          </a:xfrm>
          <a:prstGeom prst="rect">
            <a:avLst/>
          </a:prstGeom>
        </p:spPr>
        <p:txBody>
          <a:bodyPr lIns="0" tIns="0" rIns="0" bIns="0" anchor="b"/>
          <a:lstStyle>
            <a:lvl1pPr marL="0" indent="0">
              <a:spcBef>
                <a:spcPts val="0"/>
              </a:spcBef>
              <a:buSzTx/>
              <a:buNone/>
              <a:defRPr sz="2800">
                <a:latin typeface="+mn-lt"/>
                <a:ea typeface="+mn-ea"/>
                <a:cs typeface="+mn-cs"/>
                <a:sym typeface="Lucida Grande"/>
              </a:defRPr>
            </a:lvl1pPr>
            <a:lvl2pPr marL="647700" indent="0" algn="ctr">
              <a:spcBef>
                <a:spcPts val="1000"/>
              </a:spcBef>
              <a:buSzTx/>
              <a:buNone/>
              <a:defRPr sz="3800">
                <a:latin typeface="+mn-lt"/>
                <a:ea typeface="+mn-ea"/>
                <a:cs typeface="+mn-cs"/>
                <a:sym typeface="Lucida Grande"/>
              </a:defRPr>
            </a:lvl2pPr>
            <a:lvl3pPr marL="1295400" indent="0" algn="ctr">
              <a:spcBef>
                <a:spcPts val="800"/>
              </a:spcBef>
              <a:buSzTx/>
              <a:buNone/>
              <a:defRPr sz="3400">
                <a:latin typeface="+mn-lt"/>
                <a:ea typeface="+mn-ea"/>
                <a:cs typeface="+mn-cs"/>
                <a:sym typeface="Lucida Grande"/>
              </a:defRPr>
            </a:lvl3pPr>
            <a:lvl4pPr marL="1955800" indent="0" algn="ctr">
              <a:spcBef>
                <a:spcPts val="700"/>
              </a:spcBef>
              <a:buSzTx/>
              <a:buNone/>
              <a:defRPr sz="2800">
                <a:latin typeface="+mn-lt"/>
                <a:ea typeface="+mn-ea"/>
                <a:cs typeface="+mn-cs"/>
                <a:sym typeface="Lucida Grande"/>
              </a:defRPr>
            </a:lvl4pPr>
            <a:lvl5pPr marL="2603500" indent="0" algn="ctr">
              <a:spcBef>
                <a:spcPts val="700"/>
              </a:spcBef>
              <a:buSzTx/>
              <a:buNone/>
              <a:defRPr sz="2800">
                <a:latin typeface="+mn-lt"/>
                <a:ea typeface="+mn-ea"/>
                <a:cs typeface="+mn-cs"/>
                <a:sym typeface="Lucida Grande"/>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12389742" y="9266237"/>
            <a:ext cx="371278" cy="330201"/>
          </a:xfrm>
          <a:prstGeom prst="rect">
            <a:avLst/>
          </a:prstGeom>
        </p:spPr>
        <p:txBody>
          <a:bodyPr anchor="b"/>
          <a:lstStyle>
            <a:lvl1pPr>
              <a:defRPr sz="1600">
                <a:latin typeface="+mn-lt"/>
                <a:ea typeface="+mn-ea"/>
                <a:cs typeface="+mn-cs"/>
                <a:sym typeface="Lucida Gran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38" name="Title Text"/>
          <p:cNvSpPr txBox="1"/>
          <p:nvPr>
            <p:ph type="title"/>
          </p:nvPr>
        </p:nvSpPr>
        <p:spPr>
          <a:xfrm>
            <a:off x="1270000" y="0"/>
            <a:ext cx="10464800" cy="5105400"/>
          </a:xfrm>
          <a:prstGeom prst="rect">
            <a:avLst/>
          </a:prstGeom>
        </p:spPr>
        <p:txBody>
          <a:bodyPr anchor="b"/>
          <a:lstStyle/>
          <a:p>
            <a:pPr/>
            <a:r>
              <a:t>Title Text</a:t>
            </a:r>
          </a:p>
        </p:txBody>
      </p:sp>
      <p:sp>
        <p:nvSpPr>
          <p:cNvPr id="39" name="Body Level One…"/>
          <p:cNvSpPr txBox="1"/>
          <p:nvPr>
            <p:ph type="body" sz="half" idx="1"/>
          </p:nvPr>
        </p:nvSpPr>
        <p:spPr>
          <a:xfrm>
            <a:off x="1270000" y="5207000"/>
            <a:ext cx="10464800" cy="45466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7" name="Title Text"/>
          <p:cNvSpPr txBox="1"/>
          <p:nvPr>
            <p:ph type="title"/>
          </p:nvPr>
        </p:nvSpPr>
        <p:spPr>
          <a:xfrm>
            <a:off x="596900" y="0"/>
            <a:ext cx="6032500" cy="4838700"/>
          </a:xfrm>
          <a:prstGeom prst="rect">
            <a:avLst/>
          </a:prstGeom>
        </p:spPr>
        <p:txBody>
          <a:bodyPr anchor="b"/>
          <a:lstStyle>
            <a:lvl1pPr>
              <a:defRPr sz="6000"/>
            </a:lvl1pPr>
          </a:lstStyle>
          <a:p>
            <a:pPr/>
            <a:r>
              <a:t>Title Text</a:t>
            </a:r>
          </a:p>
        </p:txBody>
      </p:sp>
      <p:sp>
        <p:nvSpPr>
          <p:cNvPr id="48" name="Body Level One…"/>
          <p:cNvSpPr txBox="1"/>
          <p:nvPr>
            <p:ph type="body" sz="half" idx="1"/>
          </p:nvPr>
        </p:nvSpPr>
        <p:spPr>
          <a:xfrm>
            <a:off x="596900" y="4940300"/>
            <a:ext cx="6032500" cy="4813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6" name="Title Text"/>
          <p:cNvSpPr txBox="1"/>
          <p:nvPr>
            <p:ph type="title"/>
          </p:nvPr>
        </p:nvSpPr>
        <p:spPr>
          <a:xfrm>
            <a:off x="1270000" y="203200"/>
            <a:ext cx="10464800" cy="2540000"/>
          </a:xfrm>
          <a:prstGeom prst="rect">
            <a:avLst/>
          </a:prstGeom>
        </p:spPr>
        <p:txBody>
          <a:bodyPr/>
          <a:lstStyle/>
          <a:p>
            <a:pPr/>
            <a:r>
              <a:t>Title Text</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71" name="Title Text"/>
          <p:cNvSpPr txBox="1"/>
          <p:nvPr>
            <p:ph type="title"/>
          </p:nvPr>
        </p:nvSpPr>
        <p:spPr>
          <a:prstGeom prst="rect">
            <a:avLst/>
          </a:prstGeom>
        </p:spPr>
        <p:txBody>
          <a:bodyPr/>
          <a:lstStyle/>
          <a:p>
            <a:pPr/>
            <a:r>
              <a:t>Title Text</a:t>
            </a:r>
          </a:p>
        </p:txBody>
      </p:sp>
      <p:sp>
        <p:nvSpPr>
          <p:cNvPr id="72" name="Body Level One…"/>
          <p:cNvSpPr txBox="1"/>
          <p:nvPr>
            <p:ph type="body" sz="half" idx="1"/>
          </p:nvPr>
        </p:nvSpPr>
        <p:spPr>
          <a:xfrm>
            <a:off x="1270000" y="2775711"/>
            <a:ext cx="5105400" cy="6081778"/>
          </a:xfrm>
          <a:prstGeom prst="rect">
            <a:avLst/>
          </a:prstGeom>
        </p:spPr>
        <p:txBody>
          <a:bodyPr/>
          <a:lstStyle>
            <a:lvl1pPr marL="812800" indent="-406400">
              <a:spcBef>
                <a:spcPts val="3600"/>
              </a:spcBef>
              <a:defRPr sz="3200"/>
            </a:lvl1pPr>
            <a:lvl2pPr marL="1358900" indent="-406400">
              <a:spcBef>
                <a:spcPts val="3600"/>
              </a:spcBef>
              <a:defRPr sz="3200"/>
            </a:lvl2pPr>
            <a:lvl3pPr marL="1892300" indent="-406400">
              <a:spcBef>
                <a:spcPts val="3600"/>
              </a:spcBef>
              <a:defRPr sz="3200"/>
            </a:lvl3pPr>
            <a:lvl4pPr marL="2463800" indent="-406400">
              <a:spcBef>
                <a:spcPts val="3600"/>
              </a:spcBef>
              <a:defRPr sz="3200"/>
            </a:lvl4pPr>
            <a:lvl5pPr marL="3048000" indent="-406400">
              <a:spcBef>
                <a:spcPts val="36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80" name="Title Text"/>
          <p:cNvSpPr txBox="1"/>
          <p:nvPr>
            <p:ph type="title"/>
          </p:nvPr>
        </p:nvSpPr>
        <p:spPr>
          <a:xfrm>
            <a:off x="1270000" y="0"/>
            <a:ext cx="10464800" cy="2946400"/>
          </a:xfrm>
          <a:prstGeom prst="rect">
            <a:avLst/>
          </a:prstGeom>
        </p:spPr>
        <p:txBody>
          <a:bodyPr/>
          <a:lstStyle/>
          <a:p>
            <a:pPr/>
            <a:r>
              <a:t>Title Text</a:t>
            </a:r>
          </a:p>
        </p:txBody>
      </p:sp>
      <p:sp>
        <p:nvSpPr>
          <p:cNvPr id="81" name="Body Level One…"/>
          <p:cNvSpPr txBox="1"/>
          <p:nvPr>
            <p:ph type="body" idx="1"/>
          </p:nvPr>
        </p:nvSpPr>
        <p:spPr>
          <a:xfrm>
            <a:off x="1270000" y="2946400"/>
            <a:ext cx="10464800" cy="6807200"/>
          </a:xfrm>
          <a:prstGeom prst="rect">
            <a:avLst/>
          </a:prstGeom>
        </p:spPr>
        <p:txBody>
          <a:bodyPr anchor="t"/>
          <a:lstStyle>
            <a:lvl1pPr marL="812800" indent="-406400">
              <a:spcBef>
                <a:spcPts val="3600"/>
              </a:spcBef>
              <a:defRPr sz="3200"/>
            </a:lvl1pPr>
            <a:lvl2pPr marL="1358900" indent="-406400">
              <a:spcBef>
                <a:spcPts val="3600"/>
              </a:spcBef>
              <a:defRPr sz="3200"/>
            </a:lvl2pPr>
            <a:lvl3pPr marL="1892300" indent="-406400">
              <a:spcBef>
                <a:spcPts val="3600"/>
              </a:spcBef>
              <a:defRPr sz="3200"/>
            </a:lvl3pPr>
            <a:lvl4pPr marL="2463800" indent="-406400">
              <a:spcBef>
                <a:spcPts val="3600"/>
              </a:spcBef>
              <a:defRPr sz="3200"/>
            </a:lvl4pPr>
            <a:lvl5pPr marL="3048000" indent="-406400">
              <a:spcBef>
                <a:spcPts val="36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70000" y="170688"/>
            <a:ext cx="10464800" cy="26050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txBox="1"/>
          <p:nvPr>
            <p:ph type="body" idx="1"/>
          </p:nvPr>
        </p:nvSpPr>
        <p:spPr>
          <a:xfrm>
            <a:off x="1270000" y="1879600"/>
            <a:ext cx="104648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73596" y="9283700"/>
            <a:ext cx="257608" cy="290080"/>
          </a:xfrm>
          <a:prstGeom prst="rect">
            <a:avLst/>
          </a:prstGeom>
          <a:ln w="12700">
            <a:miter lim="400000"/>
          </a:ln>
        </p:spPr>
        <p:txBody>
          <a:bodyPr wrap="none" lIns="50800" tIns="50800" rIns="50800" bIns="50800">
            <a:spAutoFit/>
          </a:bodyPr>
          <a:lstStyle>
            <a:lvl1pPr marL="0" marR="0" algn="ctr" defTabSz="584200"/>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1pPr>
      <a:lvl2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2pPr>
      <a:lvl3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3pPr>
      <a:lvl4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4pPr>
      <a:lvl5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5pPr>
      <a:lvl6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6pPr>
      <a:lvl7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7pPr>
      <a:lvl8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8pPr>
      <a:lvl9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
            <a:solidFill>
              <a:srgbClr val="FFFFFF"/>
            </a:solidFill>
          </a:uFill>
          <a:latin typeface="+mj-lt"/>
          <a:ea typeface="+mj-ea"/>
          <a:cs typeface="+mj-cs"/>
          <a:sym typeface="Chalkboard"/>
        </a:defRPr>
      </a:lvl9pPr>
    </p:titleStyle>
    <p:bodyStyle>
      <a:lvl1pPr marL="8413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1pPr>
      <a:lvl2pPr marL="13874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2pPr>
      <a:lvl3pPr marL="19208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3pPr>
      <a:lvl4pPr marL="24923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4pPr>
      <a:lvl5pPr marL="30765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5pPr>
      <a:lvl6pPr marL="30765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6pPr>
      <a:lvl7pPr marL="30765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7pPr>
      <a:lvl8pPr marL="30765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8pPr>
      <a:lvl9pPr marL="3076575" marR="0" indent="-434975" algn="l" defTabSz="914400" rtl="0" latinLnBrk="0">
        <a:lnSpc>
          <a:spcPct val="100000"/>
        </a:lnSpc>
        <a:spcBef>
          <a:spcPts val="3000"/>
        </a:spcBef>
        <a:spcAft>
          <a:spcPts val="0"/>
        </a:spcAft>
        <a:buClrTx/>
        <a:buSzPct val="66000"/>
        <a:buFontTx/>
        <a:buChar char="•"/>
        <a:tabLst/>
        <a:defRPr b="0" baseline="0" cap="none" i="0" spc="0" strike="noStrike" sz="3600" u="none">
          <a:ln>
            <a:noFill/>
          </a:ln>
          <a:solidFill>
            <a:srgbClr val="FFFFFF"/>
          </a:solidFill>
          <a:uFill>
            <a:solidFill>
              <a:srgbClr val="FFFFFF"/>
            </a:solidFill>
          </a:uFill>
          <a:latin typeface="+mj-lt"/>
          <a:ea typeface="+mj-ea"/>
          <a:cs typeface="+mj-cs"/>
          <a:sym typeface="Chalkboard"/>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1pPr>
      <a:lvl2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2pPr>
      <a:lvl3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3pPr>
      <a:lvl4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4pPr>
      <a:lvl5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5pPr>
      <a:lvl6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6pPr>
      <a:lvl7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7pPr>
      <a:lvl8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8pPr>
      <a:lvl9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FFFFFF"/>
            </a:solidFill>
          </a:uFill>
          <a:latin typeface="+mn-lt"/>
          <a:ea typeface="+mn-ea"/>
          <a:cs typeface="+mn-cs"/>
          <a:sym typeface="Chalkboar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3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age.jpg" descr="image.jpg"/>
          <p:cNvPicPr>
            <a:picLocks noChangeAspect="0"/>
          </p:cNvPicPr>
          <p:nvPr/>
        </p:nvPicPr>
        <p:blipFill>
          <a:blip r:embed="rId2">
            <a:extLst/>
          </a:blip>
          <a:stretch>
            <a:fillRect/>
          </a:stretch>
        </p:blipFill>
        <p:spPr>
          <a:xfrm>
            <a:off x="10299700" y="6337300"/>
            <a:ext cx="2709863" cy="3416300"/>
          </a:xfrm>
          <a:prstGeom prst="rect">
            <a:avLst/>
          </a:prstGeom>
          <a:ln w="12700"/>
        </p:spPr>
      </p:pic>
      <p:sp>
        <p:nvSpPr>
          <p:cNvPr id="134" name="Oikos Mapping"/>
          <p:cNvSpPr/>
          <p:nvPr/>
        </p:nvSpPr>
        <p:spPr>
          <a:xfrm>
            <a:off x="468312" y="263886"/>
            <a:ext cx="4838701" cy="6787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buClr>
                <a:srgbClr val="F5EC00"/>
              </a:buClr>
              <a:buFont typeface="Chalkduster"/>
              <a:defRPr sz="4200">
                <a:solidFill>
                  <a:srgbClr val="F5EC00"/>
                </a:solidFill>
                <a:effectLst>
                  <a:outerShdw sx="100000" sy="100000" kx="0" ky="0" algn="b" rotWithShape="0" blurRad="12700" dist="25400" dir="2700000">
                    <a:srgbClr val="000000"/>
                  </a:outerShdw>
                </a:effectLst>
                <a:uFill>
                  <a:solidFill>
                    <a:srgbClr val="F5EC00"/>
                  </a:solidFill>
                </a:uFill>
                <a:latin typeface="Chalkduster"/>
                <a:ea typeface="Chalkduster"/>
                <a:cs typeface="Chalkduster"/>
                <a:sym typeface="Chalkduster"/>
              </a:defRPr>
            </a:lvl1pPr>
          </a:lstStyle>
          <a:p>
            <a:pPr/>
            <a:r>
              <a:t>Oikos Mapping</a:t>
            </a:r>
          </a:p>
        </p:txBody>
      </p:sp>
      <p:pic>
        <p:nvPicPr>
          <p:cNvPr id="135" name="image.png" descr="image.png"/>
          <p:cNvPicPr>
            <a:picLocks noChangeAspect="0"/>
          </p:cNvPicPr>
          <p:nvPr/>
        </p:nvPicPr>
        <p:blipFill>
          <a:blip r:embed="rId3">
            <a:extLst/>
          </a:blip>
          <a:stretch>
            <a:fillRect/>
          </a:stretch>
        </p:blipFill>
        <p:spPr>
          <a:xfrm>
            <a:off x="6478587" y="6121400"/>
            <a:ext cx="762001" cy="1663700"/>
          </a:xfrm>
          <a:prstGeom prst="rect">
            <a:avLst/>
          </a:prstGeom>
          <a:ln w="12700">
            <a:miter lim="400000"/>
          </a:ln>
        </p:spPr>
      </p:pic>
      <p:sp>
        <p:nvSpPr>
          <p:cNvPr id="136" name="Oval"/>
          <p:cNvSpPr/>
          <p:nvPr/>
        </p:nvSpPr>
        <p:spPr>
          <a:xfrm>
            <a:off x="10299700" y="6172200"/>
            <a:ext cx="2273300" cy="2603500"/>
          </a:xfrm>
          <a:prstGeom prst="ellipse">
            <a:avLst/>
          </a:prstGeom>
          <a:solidFill>
            <a:srgbClr val="A1D562">
              <a:alpha val="34509"/>
            </a:srgbClr>
          </a:solidFill>
          <a:ln w="25400">
            <a:solidFill>
              <a:srgbClr val="A1D562"/>
            </a:solidFill>
          </a:ln>
        </p:spPr>
        <p:txBody>
          <a:bodyPr lIns="50800" tIns="50800" rIns="50800" bIns="50800" anchor="ctr"/>
          <a:lstStyle/>
          <a:p>
            <a:pPr/>
          </a:p>
        </p:txBody>
      </p:sp>
      <p:sp>
        <p:nvSpPr>
          <p:cNvPr id="137" name="INTENTIONAL"/>
          <p:cNvSpPr/>
          <p:nvPr/>
        </p:nvSpPr>
        <p:spPr>
          <a:xfrm>
            <a:off x="257631" y="3857986"/>
            <a:ext cx="3442375" cy="67872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INTENTIONAL</a:t>
            </a:r>
          </a:p>
        </p:txBody>
      </p:sp>
      <p:sp>
        <p:nvSpPr>
          <p:cNvPr id="138" name="RELATIONAL"/>
          <p:cNvSpPr/>
          <p:nvPr/>
        </p:nvSpPr>
        <p:spPr>
          <a:xfrm>
            <a:off x="5165502" y="2206986"/>
            <a:ext cx="3129408" cy="67872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RELATIONAL</a:t>
            </a:r>
          </a:p>
        </p:txBody>
      </p:sp>
      <p:sp>
        <p:nvSpPr>
          <p:cNvPr id="139" name="DEVELOPMENT"/>
          <p:cNvSpPr/>
          <p:nvPr/>
        </p:nvSpPr>
        <p:spPr>
          <a:xfrm>
            <a:off x="3624621" y="7820386"/>
            <a:ext cx="3620371" cy="67872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DEVELOPMENT</a:t>
            </a:r>
          </a:p>
        </p:txBody>
      </p:sp>
      <p:pic>
        <p:nvPicPr>
          <p:cNvPr id="140" name="image.png" descr="image.png"/>
          <p:cNvPicPr>
            <a:picLocks noChangeAspect="0"/>
          </p:cNvPicPr>
          <p:nvPr/>
        </p:nvPicPr>
        <p:blipFill>
          <a:blip r:embed="rId4">
            <a:extLst/>
          </a:blip>
          <a:stretch>
            <a:fillRect/>
          </a:stretch>
        </p:blipFill>
        <p:spPr>
          <a:xfrm>
            <a:off x="2333625" y="3017837"/>
            <a:ext cx="3606800" cy="2997201"/>
          </a:xfrm>
          <a:prstGeom prst="rect">
            <a:avLst/>
          </a:prstGeom>
          <a:ln w="12700">
            <a:miter lim="400000"/>
          </a:ln>
        </p:spPr>
      </p:pic>
      <p:pic>
        <p:nvPicPr>
          <p:cNvPr id="141" name="image.png" descr="image.png"/>
          <p:cNvPicPr>
            <a:picLocks noChangeAspect="0"/>
          </p:cNvPicPr>
          <p:nvPr/>
        </p:nvPicPr>
        <p:blipFill>
          <a:blip r:embed="rId5">
            <a:extLst/>
          </a:blip>
          <a:stretch>
            <a:fillRect/>
          </a:stretch>
        </p:blipFill>
        <p:spPr>
          <a:xfrm>
            <a:off x="5903912" y="3025775"/>
            <a:ext cx="609601" cy="4851400"/>
          </a:xfrm>
          <a:prstGeom prst="rect">
            <a:avLst/>
          </a:prstGeom>
          <a:ln w="12700">
            <a:miter lim="400000"/>
          </a:ln>
        </p:spPr>
      </p:pic>
      <p:pic>
        <p:nvPicPr>
          <p:cNvPr id="142" name="image.jpg" descr="image.jpg"/>
          <p:cNvPicPr>
            <a:picLocks noChangeAspect="0"/>
          </p:cNvPicPr>
          <p:nvPr/>
        </p:nvPicPr>
        <p:blipFill>
          <a:blip r:embed="rId6">
            <a:extLst/>
          </a:blip>
          <a:stretch>
            <a:fillRect/>
          </a:stretch>
        </p:blipFill>
        <p:spPr>
          <a:xfrm>
            <a:off x="482600" y="4876800"/>
            <a:ext cx="2070100" cy="2438400"/>
          </a:xfrm>
          <a:prstGeom prst="rect">
            <a:avLst/>
          </a:prstGeom>
          <a:ln w="25400"/>
        </p:spPr>
      </p:pic>
      <p:sp>
        <p:nvSpPr>
          <p:cNvPr id="143" name="Oval"/>
          <p:cNvSpPr/>
          <p:nvPr/>
        </p:nvSpPr>
        <p:spPr>
          <a:xfrm>
            <a:off x="10193337" y="5100637"/>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144" name="Oval"/>
          <p:cNvSpPr/>
          <p:nvPr/>
        </p:nvSpPr>
        <p:spPr>
          <a:xfrm>
            <a:off x="10339387" y="5610225"/>
            <a:ext cx="330201" cy="374650"/>
          </a:xfrm>
          <a:prstGeom prst="ellipse">
            <a:avLst/>
          </a:prstGeom>
          <a:solidFill>
            <a:srgbClr val="FFFFFF"/>
          </a:solidFill>
          <a:ln>
            <a:solidFill>
              <a:srgbClr val="FFFB00"/>
            </a:solidFill>
          </a:ln>
        </p:spPr>
        <p:txBody>
          <a:bodyPr lIns="50800" tIns="50800" rIns="50800" bIns="50800" anchor="ctr"/>
          <a:lstStyle/>
          <a:p>
            <a:pPr/>
          </a:p>
        </p:txBody>
      </p:sp>
      <p:grpSp>
        <p:nvGrpSpPr>
          <p:cNvPr id="175" name="Group"/>
          <p:cNvGrpSpPr/>
          <p:nvPr/>
        </p:nvGrpSpPr>
        <p:grpSpPr>
          <a:xfrm>
            <a:off x="7077075" y="2286000"/>
            <a:ext cx="5027613" cy="4575176"/>
            <a:chOff x="0" y="0"/>
            <a:chExt cx="5027612" cy="4575175"/>
          </a:xfrm>
        </p:grpSpPr>
        <p:sp>
          <p:nvSpPr>
            <p:cNvPr id="145" name="Line"/>
            <p:cNvSpPr/>
            <p:nvPr/>
          </p:nvSpPr>
          <p:spPr>
            <a:xfrm>
              <a:off x="4340225" y="901700"/>
              <a:ext cx="20638" cy="2957513"/>
            </a:xfrm>
            <a:prstGeom prst="line">
              <a:avLst/>
            </a:prstGeom>
            <a:noFill/>
            <a:ln w="25400" cap="flat">
              <a:solidFill>
                <a:srgbClr val="FFFB00"/>
              </a:solidFill>
              <a:prstDash val="solid"/>
              <a:round/>
              <a:tail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46" name="Line"/>
            <p:cNvSpPr/>
            <p:nvPr/>
          </p:nvSpPr>
          <p:spPr>
            <a:xfrm flipH="1">
              <a:off x="3108325" y="912812"/>
              <a:ext cx="1255713" cy="20638"/>
            </a:xfrm>
            <a:prstGeom prst="line">
              <a:avLst/>
            </a:prstGeom>
            <a:noFill/>
            <a:ln w="25400"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47" name="Line"/>
            <p:cNvSpPr/>
            <p:nvPr/>
          </p:nvSpPr>
          <p:spPr>
            <a:xfrm>
              <a:off x="4021137" y="574675"/>
              <a:ext cx="627063" cy="630238"/>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48" name="Line"/>
            <p:cNvSpPr/>
            <p:nvPr/>
          </p:nvSpPr>
          <p:spPr>
            <a:xfrm flipH="1">
              <a:off x="3917950" y="557212"/>
              <a:ext cx="749300" cy="750888"/>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49" name="Oval"/>
            <p:cNvSpPr/>
            <p:nvPr/>
          </p:nvSpPr>
          <p:spPr>
            <a:xfrm>
              <a:off x="4551362" y="260350"/>
              <a:ext cx="330201" cy="376238"/>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50" name="Oval"/>
            <p:cNvSpPr/>
            <p:nvPr/>
          </p:nvSpPr>
          <p:spPr>
            <a:xfrm>
              <a:off x="4697412" y="768350"/>
              <a:ext cx="330201" cy="376238"/>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51" name="Oval"/>
            <p:cNvSpPr/>
            <p:nvPr/>
          </p:nvSpPr>
          <p:spPr>
            <a:xfrm>
              <a:off x="3700462" y="238125"/>
              <a:ext cx="330201" cy="376238"/>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52" name="Oval"/>
            <p:cNvSpPr/>
            <p:nvPr/>
          </p:nvSpPr>
          <p:spPr>
            <a:xfrm>
              <a:off x="4125912" y="0"/>
              <a:ext cx="330201" cy="374650"/>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53" name="Oval"/>
            <p:cNvSpPr/>
            <p:nvPr/>
          </p:nvSpPr>
          <p:spPr>
            <a:xfrm>
              <a:off x="3795712" y="1144587"/>
              <a:ext cx="330201" cy="376238"/>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54" name="Oval"/>
            <p:cNvSpPr/>
            <p:nvPr/>
          </p:nvSpPr>
          <p:spPr>
            <a:xfrm>
              <a:off x="2824162" y="785812"/>
              <a:ext cx="330201" cy="374651"/>
            </a:xfrm>
            <a:prstGeom prst="ellipse">
              <a:avLst/>
            </a:prstGeom>
            <a:solidFill>
              <a:srgbClr val="96D35F"/>
            </a:solidFill>
            <a:ln w="9525" cap="flat">
              <a:solidFill>
                <a:srgbClr val="FFFB00"/>
              </a:solidFill>
              <a:prstDash val="solid"/>
              <a:round/>
            </a:ln>
            <a:effectLst/>
          </p:spPr>
          <p:txBody>
            <a:bodyPr wrap="square" lIns="50800" tIns="50800" rIns="50800" bIns="50800" numCol="1" anchor="ctr">
              <a:noAutofit/>
            </a:bodyPr>
            <a:lstStyle/>
            <a:p>
              <a:pPr/>
            </a:p>
          </p:txBody>
        </p:sp>
        <p:grpSp>
          <p:nvGrpSpPr>
            <p:cNvPr id="174" name="Group"/>
            <p:cNvGrpSpPr/>
            <p:nvPr/>
          </p:nvGrpSpPr>
          <p:grpSpPr>
            <a:xfrm>
              <a:off x="0" y="1143000"/>
              <a:ext cx="3262313" cy="3432176"/>
              <a:chOff x="0" y="0"/>
              <a:chExt cx="3262312" cy="3432175"/>
            </a:xfrm>
          </p:grpSpPr>
          <p:sp>
            <p:nvSpPr>
              <p:cNvPr id="155" name="Line"/>
              <p:cNvSpPr/>
              <p:nvPr/>
            </p:nvSpPr>
            <p:spPr>
              <a:xfrm flipH="1">
                <a:off x="400050" y="1362705"/>
                <a:ext cx="1427163" cy="1570765"/>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56" name="Line"/>
              <p:cNvSpPr/>
              <p:nvPr/>
            </p:nvSpPr>
            <p:spPr>
              <a:xfrm>
                <a:off x="2871787" y="0"/>
                <a:ext cx="3176" cy="2844529"/>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57" name="Line"/>
              <p:cNvSpPr/>
              <p:nvPr/>
            </p:nvSpPr>
            <p:spPr>
              <a:xfrm flipH="1">
                <a:off x="2373312" y="2312469"/>
                <a:ext cx="889001" cy="1589"/>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58" name="Line"/>
              <p:cNvSpPr/>
              <p:nvPr/>
            </p:nvSpPr>
            <p:spPr>
              <a:xfrm>
                <a:off x="1917700" y="1426234"/>
                <a:ext cx="1287463" cy="1249942"/>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59" name="Line"/>
              <p:cNvSpPr/>
              <p:nvPr/>
            </p:nvSpPr>
            <p:spPr>
              <a:xfrm flipH="1">
                <a:off x="2482850" y="1969410"/>
                <a:ext cx="749300" cy="751236"/>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60" name="Oval"/>
              <p:cNvSpPr/>
              <p:nvPr/>
            </p:nvSpPr>
            <p:spPr>
              <a:xfrm>
                <a:off x="2081212" y="2180645"/>
                <a:ext cx="330201" cy="374825"/>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61" name="Oval"/>
              <p:cNvSpPr/>
              <p:nvPr/>
            </p:nvSpPr>
            <p:spPr>
              <a:xfrm>
                <a:off x="1655762" y="1165764"/>
                <a:ext cx="330201" cy="376412"/>
              </a:xfrm>
              <a:prstGeom prst="ellipse">
                <a:avLst/>
              </a:prstGeom>
              <a:solidFill>
                <a:srgbClr val="96D35F"/>
              </a:solidFill>
              <a:ln w="9525" cap="flat">
                <a:solidFill>
                  <a:srgbClr val="FFFB00"/>
                </a:solidFill>
                <a:prstDash val="solid"/>
                <a:round/>
              </a:ln>
              <a:effectLst/>
            </p:spPr>
            <p:txBody>
              <a:bodyPr wrap="square" lIns="50800" tIns="50800" rIns="50800" bIns="50800" numCol="1" anchor="ctr">
                <a:noAutofit/>
              </a:bodyPr>
              <a:lstStyle/>
              <a:p>
                <a:pPr/>
              </a:p>
            </p:txBody>
          </p:sp>
          <p:sp>
            <p:nvSpPr>
              <p:cNvPr id="162" name="Oval"/>
              <p:cNvSpPr/>
              <p:nvPr/>
            </p:nvSpPr>
            <p:spPr>
              <a:xfrm>
                <a:off x="2690812" y="2842940"/>
                <a:ext cx="330201" cy="376412"/>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63" name="Oval"/>
              <p:cNvSpPr/>
              <p:nvPr/>
            </p:nvSpPr>
            <p:spPr>
              <a:xfrm>
                <a:off x="2360612" y="2555469"/>
                <a:ext cx="330201" cy="376412"/>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64" name="Line"/>
              <p:cNvSpPr/>
              <p:nvPr/>
            </p:nvSpPr>
            <p:spPr>
              <a:xfrm>
                <a:off x="790575" y="1993234"/>
                <a:ext cx="1588" cy="106253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65" name="Line"/>
              <p:cNvSpPr/>
              <p:nvPr/>
            </p:nvSpPr>
            <p:spPr>
              <a:xfrm flipH="1">
                <a:off x="290512" y="2525293"/>
                <a:ext cx="889001" cy="1589"/>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66" name="Line"/>
              <p:cNvSpPr/>
              <p:nvPr/>
            </p:nvSpPr>
            <p:spPr>
              <a:xfrm>
                <a:off x="503237" y="2201292"/>
                <a:ext cx="627063" cy="628942"/>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67" name="Oval"/>
              <p:cNvSpPr/>
              <p:nvPr/>
            </p:nvSpPr>
            <p:spPr>
              <a:xfrm>
                <a:off x="1179512" y="2391881"/>
                <a:ext cx="330201" cy="376413"/>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68" name="Oval"/>
              <p:cNvSpPr/>
              <p:nvPr/>
            </p:nvSpPr>
            <p:spPr>
              <a:xfrm>
                <a:off x="0" y="2391881"/>
                <a:ext cx="330201" cy="376413"/>
              </a:xfrm>
              <a:prstGeom prst="ellipse">
                <a:avLst/>
              </a:prstGeom>
              <a:solidFill>
                <a:srgbClr val="96D35F"/>
              </a:solidFill>
              <a:ln w="9525" cap="flat">
                <a:solidFill>
                  <a:srgbClr val="FFFC41"/>
                </a:solidFill>
                <a:prstDash val="solid"/>
                <a:round/>
              </a:ln>
              <a:effectLst/>
            </p:spPr>
            <p:txBody>
              <a:bodyPr wrap="square" lIns="50800" tIns="50800" rIns="50800" bIns="50800" numCol="1" anchor="ctr">
                <a:noAutofit/>
              </a:bodyPr>
              <a:lstStyle/>
              <a:p>
                <a:pPr/>
              </a:p>
            </p:txBody>
          </p:sp>
          <p:sp>
            <p:nvSpPr>
              <p:cNvPr id="169" name="Oval"/>
              <p:cNvSpPr/>
              <p:nvPr/>
            </p:nvSpPr>
            <p:spPr>
              <a:xfrm>
                <a:off x="182562" y="1861410"/>
                <a:ext cx="331788" cy="376413"/>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70" name="Oval"/>
              <p:cNvSpPr/>
              <p:nvPr/>
            </p:nvSpPr>
            <p:spPr>
              <a:xfrm>
                <a:off x="608012" y="3055763"/>
                <a:ext cx="331788" cy="376413"/>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71" name="Oval"/>
              <p:cNvSpPr/>
              <p:nvPr/>
            </p:nvSpPr>
            <p:spPr>
              <a:xfrm>
                <a:off x="276225" y="2768292"/>
                <a:ext cx="331788" cy="376413"/>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72" name="Oval"/>
              <p:cNvSpPr/>
              <p:nvPr/>
            </p:nvSpPr>
            <p:spPr>
              <a:xfrm>
                <a:off x="1033462" y="2877881"/>
                <a:ext cx="331788" cy="376412"/>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sp>
            <p:nvSpPr>
              <p:cNvPr id="173" name="Oval"/>
              <p:cNvSpPr/>
              <p:nvPr/>
            </p:nvSpPr>
            <p:spPr>
              <a:xfrm>
                <a:off x="614362" y="1599351"/>
                <a:ext cx="331788" cy="374825"/>
              </a:xfrm>
              <a:prstGeom prst="ellipse">
                <a:avLst/>
              </a:prstGeom>
              <a:solidFill>
                <a:srgbClr val="FFFFFF"/>
              </a:solidFill>
              <a:ln w="9525" cap="flat">
                <a:solidFill>
                  <a:srgbClr val="FFFB00"/>
                </a:solidFill>
                <a:prstDash val="solid"/>
                <a:round/>
              </a:ln>
              <a:effectLst/>
            </p:spPr>
            <p:txBody>
              <a:bodyPr wrap="square" lIns="50800" tIns="50800" rIns="50800" bIns="50800" numCol="1" anchor="ctr">
                <a:noAutofit/>
              </a:bodyPr>
              <a:lstStyle/>
              <a:p>
                <a:pPr/>
              </a:p>
            </p:txBody>
          </p:sp>
        </p:grpSp>
      </p:grpSp>
      <p:sp>
        <p:nvSpPr>
          <p:cNvPr id="176" name="Line"/>
          <p:cNvSpPr/>
          <p:nvPr/>
        </p:nvSpPr>
        <p:spPr>
          <a:xfrm>
            <a:off x="11425237" y="2674937"/>
            <a:ext cx="7938" cy="514351"/>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177" name="Line"/>
          <p:cNvSpPr/>
          <p:nvPr/>
        </p:nvSpPr>
        <p:spPr>
          <a:xfrm flipH="1" flipV="1">
            <a:off x="11417300" y="3182937"/>
            <a:ext cx="355600" cy="4763"/>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178" name="Oval"/>
          <p:cNvSpPr/>
          <p:nvPr/>
        </p:nvSpPr>
        <p:spPr>
          <a:xfrm>
            <a:off x="10172700" y="5994400"/>
            <a:ext cx="330201" cy="374650"/>
          </a:xfrm>
          <a:prstGeom prst="ellipse">
            <a:avLst/>
          </a:prstGeom>
          <a:solidFill>
            <a:srgbClr val="FFFFFF"/>
          </a:solidFill>
          <a:ln>
            <a:solidFill>
              <a:srgbClr val="FFFB00"/>
            </a:solidFill>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What if your map looks like this?"/>
          <p:cNvSpPr/>
          <p:nvPr/>
        </p:nvSpPr>
        <p:spPr>
          <a:xfrm>
            <a:off x="227012" y="531091"/>
            <a:ext cx="12217401" cy="7793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C41"/>
              </a:buClr>
              <a:buFont typeface="Chalkduster"/>
              <a:defRPr sz="4800">
                <a:solidFill>
                  <a:srgbClr val="FFFC41"/>
                </a:solidFill>
                <a:effectLst>
                  <a:outerShdw sx="100000" sy="100000" kx="0" ky="0" algn="b" rotWithShape="0" blurRad="12700" dist="25400" dir="2700000">
                    <a:srgbClr val="000000"/>
                  </a:outerShdw>
                </a:effectLst>
                <a:uFill>
                  <a:solidFill>
                    <a:srgbClr val="FFFC41"/>
                  </a:solidFill>
                </a:uFill>
                <a:latin typeface="Chalkduster"/>
                <a:ea typeface="Chalkduster"/>
                <a:cs typeface="Chalkduster"/>
                <a:sym typeface="Chalkduster"/>
              </a:defRPr>
            </a:lvl1pPr>
          </a:lstStyle>
          <a:p>
            <a:pPr/>
            <a:r>
              <a:t>What if your map looks like this?</a:t>
            </a:r>
          </a:p>
        </p:txBody>
      </p:sp>
      <p:pic>
        <p:nvPicPr>
          <p:cNvPr id="472" name="image.png" descr="image.png"/>
          <p:cNvPicPr>
            <a:picLocks noChangeAspect="0"/>
          </p:cNvPicPr>
          <p:nvPr/>
        </p:nvPicPr>
        <p:blipFill>
          <a:blip r:embed="rId2">
            <a:extLst/>
          </a:blip>
          <a:stretch>
            <a:fillRect/>
          </a:stretch>
        </p:blipFill>
        <p:spPr>
          <a:xfrm>
            <a:off x="3490912" y="2362200"/>
            <a:ext cx="9386889" cy="6083300"/>
          </a:xfrm>
          <a:prstGeom prst="rect">
            <a:avLst/>
          </a:prstGeom>
          <a:ln w="12700">
            <a:miter lim="400000"/>
          </a:ln>
        </p:spPr>
      </p:pic>
      <p:sp>
        <p:nvSpPr>
          <p:cNvPr id="473" name="How do you meet non-believers?"/>
          <p:cNvSpPr/>
          <p:nvPr/>
        </p:nvSpPr>
        <p:spPr>
          <a:xfrm>
            <a:off x="227339" y="1838686"/>
            <a:ext cx="3073401" cy="20503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How do you meet non-believers?</a:t>
            </a:r>
          </a:p>
        </p:txBody>
      </p:sp>
      <p:sp>
        <p:nvSpPr>
          <p:cNvPr id="474" name="Neighborhood BBQ"/>
          <p:cNvSpPr/>
          <p:nvPr/>
        </p:nvSpPr>
        <p:spPr>
          <a:xfrm>
            <a:off x="4737100" y="4419600"/>
            <a:ext cx="218202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1800">
                <a:solidFill>
                  <a:srgbClr val="000000"/>
                </a:solidFill>
                <a:uFill>
                  <a:solidFill>
                    <a:srgbClr val="000000"/>
                  </a:solidFill>
                </a:uFill>
              </a:defRPr>
            </a:lvl1pPr>
          </a:lstStyle>
          <a:p>
            <a:pPr/>
            <a:r>
              <a:t>Neighborhood BBQ</a:t>
            </a:r>
          </a:p>
        </p:txBody>
      </p:sp>
      <p:sp>
        <p:nvSpPr>
          <p:cNvPr id="475" name="Regular 3rd Space"/>
          <p:cNvSpPr/>
          <p:nvPr/>
        </p:nvSpPr>
        <p:spPr>
          <a:xfrm>
            <a:off x="4737100" y="5003800"/>
            <a:ext cx="2170157"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1800">
                <a:solidFill>
                  <a:srgbClr val="000000"/>
                </a:solidFill>
                <a:uFill>
                  <a:solidFill>
                    <a:srgbClr val="000000"/>
                  </a:solidFill>
                </a:uFill>
              </a:defRPr>
            </a:lvl1pPr>
          </a:lstStyle>
          <a:p>
            <a:pPr/>
            <a:r>
              <a:t>Regular 3rd Space</a:t>
            </a:r>
          </a:p>
        </p:txBody>
      </p:sp>
      <p:sp>
        <p:nvSpPr>
          <p:cNvPr id="476" name="Meetup.com"/>
          <p:cNvSpPr/>
          <p:nvPr/>
        </p:nvSpPr>
        <p:spPr>
          <a:xfrm>
            <a:off x="4737100" y="5588000"/>
            <a:ext cx="1417166"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1800">
                <a:solidFill>
                  <a:srgbClr val="000000"/>
                </a:solidFill>
                <a:uFill>
                  <a:solidFill>
                    <a:srgbClr val="000000"/>
                  </a:solidFill>
                </a:uFill>
              </a:defRPr>
            </a:lvl1pPr>
          </a:lstStyle>
          <a:p>
            <a:pPr/>
            <a:r>
              <a:t>Meetup.com</a:t>
            </a:r>
          </a:p>
        </p:txBody>
      </p:sp>
      <p:sp>
        <p:nvSpPr>
          <p:cNvPr id="477" name="What keeps us from meeting and building relationships with Non believers?"/>
          <p:cNvSpPr/>
          <p:nvPr/>
        </p:nvSpPr>
        <p:spPr>
          <a:xfrm>
            <a:off x="228600" y="4416786"/>
            <a:ext cx="3073400" cy="4793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What keeps us from meeting and building relationships with Non believers?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lt" backwards="0">
                                    <p:tmAbs val="0"/>
                                  </p:iterate>
                                  <p:childTnLst>
                                    <p:set>
                                      <p:cBhvr>
                                        <p:cTn id="6" fill="hold"/>
                                        <p:tgtEl>
                                          <p:spTgt spid="477"/>
                                        </p:tgtEl>
                                        <p:attrNameLst>
                                          <p:attrName>style.visibility</p:attrName>
                                        </p:attrNameLst>
                                      </p:cBhvr>
                                      <p:to>
                                        <p:strVal val="visible"/>
                                      </p:to>
                                    </p:set>
                                    <p:animEffect filter="dissolve" transition="in">
                                      <p:cBhvr>
                                        <p:cTn id="7" dur="2000"/>
                                        <p:tgtEl>
                                          <p:spTgt spid="4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lt" backwards="0">
                                    <p:tmAbs val="0"/>
                                  </p:iterate>
                                  <p:childTnLst>
                                    <p:set>
                                      <p:cBhvr>
                                        <p:cTn id="11" fill="hold"/>
                                        <p:tgtEl>
                                          <p:spTgt spid="473"/>
                                        </p:tgtEl>
                                        <p:attrNameLst>
                                          <p:attrName>style.visibility</p:attrName>
                                        </p:attrNameLst>
                                      </p:cBhvr>
                                      <p:to>
                                        <p:strVal val="visible"/>
                                      </p:to>
                                    </p:set>
                                    <p:animEffect filter="dissolve" transition="in">
                                      <p:cBhvr>
                                        <p:cTn id="12" dur="2000"/>
                                        <p:tgtEl>
                                          <p:spTgt spid="47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3" fill="hold">
                                  <p:stCondLst>
                                    <p:cond delay="0"/>
                                  </p:stCondLst>
                                  <p:iterate type="lt" backwards="0">
                                    <p:tmAbs val="0"/>
                                  </p:iterate>
                                  <p:childTnLst>
                                    <p:set>
                                      <p:cBhvr>
                                        <p:cTn id="16" fill="hold"/>
                                        <p:tgtEl>
                                          <p:spTgt spid="474"/>
                                        </p:tgtEl>
                                        <p:attrNameLst>
                                          <p:attrName>style.visibility</p:attrName>
                                        </p:attrNameLst>
                                      </p:cBhvr>
                                      <p:to>
                                        <p:strVal val="visible"/>
                                      </p:to>
                                    </p:set>
                                    <p:anim calcmode="lin" valueType="num">
                                      <p:cBhvr>
                                        <p:cTn id="17" dur="1000" fill="hold"/>
                                        <p:tgtEl>
                                          <p:spTgt spid="474"/>
                                        </p:tgtEl>
                                        <p:attrNameLst>
                                          <p:attrName>ppt_x</p:attrName>
                                        </p:attrNameLst>
                                      </p:cBhvr>
                                      <p:tavLst>
                                        <p:tav tm="0">
                                          <p:val>
                                            <p:strVal val="0-#ppt_w/2"/>
                                          </p:val>
                                        </p:tav>
                                        <p:tav tm="100000">
                                          <p:val>
                                            <p:strVal val="#ppt_x"/>
                                          </p:val>
                                        </p:tav>
                                      </p:tavLst>
                                    </p:anim>
                                    <p:anim calcmode="lin" valueType="num">
                                      <p:cBhvr>
                                        <p:cTn id="18" dur="1000" fill="hold"/>
                                        <p:tgtEl>
                                          <p:spTgt spid="47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4" fill="hold">
                                  <p:stCondLst>
                                    <p:cond delay="0"/>
                                  </p:stCondLst>
                                  <p:iterate type="lt" backwards="0">
                                    <p:tmAbs val="0"/>
                                  </p:iterate>
                                  <p:childTnLst>
                                    <p:set>
                                      <p:cBhvr>
                                        <p:cTn id="22" fill="hold"/>
                                        <p:tgtEl>
                                          <p:spTgt spid="475"/>
                                        </p:tgtEl>
                                        <p:attrNameLst>
                                          <p:attrName>style.visibility</p:attrName>
                                        </p:attrNameLst>
                                      </p:cBhvr>
                                      <p:to>
                                        <p:strVal val="visible"/>
                                      </p:to>
                                    </p:set>
                                    <p:anim calcmode="lin" valueType="num">
                                      <p:cBhvr>
                                        <p:cTn id="23" dur="1000" fill="hold"/>
                                        <p:tgtEl>
                                          <p:spTgt spid="475"/>
                                        </p:tgtEl>
                                        <p:attrNameLst>
                                          <p:attrName>ppt_x</p:attrName>
                                        </p:attrNameLst>
                                      </p:cBhvr>
                                      <p:tavLst>
                                        <p:tav tm="0">
                                          <p:val>
                                            <p:strVal val="0-#ppt_w/2"/>
                                          </p:val>
                                        </p:tav>
                                        <p:tav tm="100000">
                                          <p:val>
                                            <p:strVal val="#ppt_x"/>
                                          </p:val>
                                        </p:tav>
                                      </p:tavLst>
                                    </p:anim>
                                    <p:anim calcmode="lin" valueType="num">
                                      <p:cBhvr>
                                        <p:cTn id="24" dur="1000" fill="hold"/>
                                        <p:tgtEl>
                                          <p:spTgt spid="47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5" fill="hold">
                                  <p:stCondLst>
                                    <p:cond delay="0"/>
                                  </p:stCondLst>
                                  <p:iterate type="lt" backwards="0">
                                    <p:tmAbs val="0"/>
                                  </p:iterate>
                                  <p:childTnLst>
                                    <p:set>
                                      <p:cBhvr>
                                        <p:cTn id="28" fill="hold"/>
                                        <p:tgtEl>
                                          <p:spTgt spid="476"/>
                                        </p:tgtEl>
                                        <p:attrNameLst>
                                          <p:attrName>style.visibility</p:attrName>
                                        </p:attrNameLst>
                                      </p:cBhvr>
                                      <p:to>
                                        <p:strVal val="visible"/>
                                      </p:to>
                                    </p:set>
                                    <p:anim calcmode="lin" valueType="num">
                                      <p:cBhvr>
                                        <p:cTn id="29" dur="1000" fill="hold"/>
                                        <p:tgtEl>
                                          <p:spTgt spid="476"/>
                                        </p:tgtEl>
                                        <p:attrNameLst>
                                          <p:attrName>ppt_x</p:attrName>
                                        </p:attrNameLst>
                                      </p:cBhvr>
                                      <p:tavLst>
                                        <p:tav tm="0">
                                          <p:val>
                                            <p:strVal val="0-#ppt_w/2"/>
                                          </p:val>
                                        </p:tav>
                                        <p:tav tm="100000">
                                          <p:val>
                                            <p:strVal val="#ppt_x"/>
                                          </p:val>
                                        </p:tav>
                                      </p:tavLst>
                                    </p:anim>
                                    <p:anim calcmode="lin" valueType="num">
                                      <p:cBhvr>
                                        <p:cTn id="30" dur="1000" fill="hold"/>
                                        <p:tgtEl>
                                          <p:spTgt spid="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6" grpId="5"/>
      <p:bldP build="whole" bldLvl="1" animBg="1" rev="0" advAuto="0" spid="473" grpId="2"/>
      <p:bldP build="whole" bldLvl="1" animBg="1" rev="0" advAuto="0" spid="475" grpId="4"/>
      <p:bldP build="whole" bldLvl="1" animBg="1" rev="0" advAuto="0" spid="477" grpId="1"/>
      <p:bldP build="whole" bldLvl="1" animBg="1" rev="0" advAuto="0" spid="474"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9" name="Screen Shot 2013-02-20 at 10.04.58 AM.png" descr="Screen Shot 2013-02-20 at 10.04.58 AM.png"/>
          <p:cNvPicPr>
            <a:picLocks noChangeAspect="1"/>
          </p:cNvPicPr>
          <p:nvPr/>
        </p:nvPicPr>
        <p:blipFill>
          <a:blip r:embed="rId2">
            <a:extLst/>
          </a:blip>
          <a:stretch>
            <a:fillRect/>
          </a:stretch>
        </p:blipFill>
        <p:spPr>
          <a:xfrm>
            <a:off x="5641339" y="12700"/>
            <a:ext cx="7172961" cy="4483101"/>
          </a:xfrm>
          <a:prstGeom prst="rect">
            <a:avLst/>
          </a:prstGeom>
          <a:ln w="25400"/>
        </p:spPr>
      </p:pic>
      <p:sp>
        <p:nvSpPr>
          <p:cNvPr id="480" name="Meetup.com"/>
          <p:cNvSpPr/>
          <p:nvPr/>
        </p:nvSpPr>
        <p:spPr>
          <a:xfrm>
            <a:off x="227012" y="162791"/>
            <a:ext cx="5245101" cy="7793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C41"/>
              </a:buClr>
              <a:buFont typeface="Chalkduster"/>
              <a:defRPr sz="4800">
                <a:solidFill>
                  <a:srgbClr val="FFFC41"/>
                </a:solidFill>
                <a:effectLst>
                  <a:outerShdw sx="100000" sy="100000" kx="0" ky="0" algn="b" rotWithShape="0" blurRad="12700" dist="25400" dir="2700000">
                    <a:srgbClr val="000000"/>
                  </a:outerShdw>
                </a:effectLst>
                <a:uFill>
                  <a:solidFill>
                    <a:srgbClr val="FFFC41"/>
                  </a:solidFill>
                </a:uFill>
                <a:latin typeface="Chalkduster"/>
                <a:ea typeface="Chalkduster"/>
                <a:cs typeface="Chalkduster"/>
                <a:sym typeface="Chalkduster"/>
              </a:defRPr>
            </a:lvl1pPr>
          </a:lstStyle>
          <a:p>
            <a:pPr/>
            <a:r>
              <a:t>Meetup.com</a:t>
            </a:r>
          </a:p>
        </p:txBody>
      </p:sp>
      <p:pic>
        <p:nvPicPr>
          <p:cNvPr id="481" name="highres_200368742.tiff" descr="highres_200368742.tiff"/>
          <p:cNvPicPr>
            <a:picLocks noChangeAspect="1"/>
          </p:cNvPicPr>
          <p:nvPr/>
        </p:nvPicPr>
        <p:blipFill>
          <a:blip r:embed="rId3">
            <a:extLst/>
          </a:blip>
          <a:stretch>
            <a:fillRect/>
          </a:stretch>
        </p:blipFill>
        <p:spPr>
          <a:xfrm>
            <a:off x="228600" y="1447800"/>
            <a:ext cx="5250705" cy="3048000"/>
          </a:xfrm>
          <a:prstGeom prst="rect">
            <a:avLst/>
          </a:prstGeom>
          <a:ln w="25400"/>
        </p:spPr>
      </p:pic>
      <p:grpSp>
        <p:nvGrpSpPr>
          <p:cNvPr id="484" name="Group"/>
          <p:cNvGrpSpPr/>
          <p:nvPr/>
        </p:nvGrpSpPr>
        <p:grpSpPr>
          <a:xfrm>
            <a:off x="228600" y="1548457"/>
            <a:ext cx="12585700" cy="8417002"/>
            <a:chOff x="0" y="0"/>
            <a:chExt cx="12585700" cy="8417001"/>
          </a:xfrm>
        </p:grpSpPr>
        <p:sp>
          <p:nvSpPr>
            <p:cNvPr id="482" name="This is a group for anyone interested in having open, stimulating, dialogues from diverse perspectives about spiritual matters. Why do bad things happen to good people? What does a mormon think about this question? what about a Muslim, a Christian, an Atheist, a witch, a pagan, etc? I am starting this group because much of our learning comes from what others say about people instead of from those people themselves. Can we be friends with people who are not like us and believe differently than we do? Can we share a meal with those whose beliefs contradict our own? Is it possible that somebody who believes differently than I do can in fact add value to my life, faith and impact on my world? Join us for stimulating conversations about spiritual matters and lets learn from one another."/>
            <p:cNvSpPr/>
            <p:nvPr/>
          </p:nvSpPr>
          <p:spPr>
            <a:xfrm>
              <a:off x="0" y="3328342"/>
              <a:ext cx="12585700" cy="5088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0" marR="0" defTabSz="457200">
                <a:spcBef>
                  <a:spcPts val="800"/>
                </a:spcBef>
                <a:defRPr b="1" sz="2400">
                  <a:solidFill>
                    <a:srgbClr val="FFF76B"/>
                  </a:solidFill>
                  <a:effectLst>
                    <a:outerShdw sx="100000" sy="100000" kx="0" ky="0" algn="b" rotWithShape="0" blurRad="12700" dist="25400" dir="2700000">
                      <a:srgbClr val="000000"/>
                    </a:outerShdw>
                  </a:effectLst>
                  <a:uFillTx/>
                  <a:latin typeface="Verdana"/>
                  <a:ea typeface="Verdana"/>
                  <a:cs typeface="Verdana"/>
                  <a:sym typeface="Verdana"/>
                </a:defRPr>
              </a:lvl1pPr>
            </a:lstStyle>
            <a:p>
              <a:pPr/>
              <a:r>
                <a:t>This is a group for anyone interested in having open, stimulating, dialogues from diverse perspectives about spiritual matters. Why do bad things happen to good people? What does a mormon think about this question? what about a Muslim, a Christian, an Atheist, a witch, a pagan, etc? I am starting this group because much of our learning comes from what others say about people instead of from those people themselves. Can we be friends with people who are not like us and believe differently than we do? Can we share a meal with those whose beliefs contradict our own? Is it possible that somebody who believes differently than I do can in fact add value to my life, faith and impact on my world? Join us for stimulating conversations about spiritual matters and lets learn from one another.</a:t>
              </a:r>
            </a:p>
          </p:txBody>
        </p:sp>
        <p:sp>
          <p:nvSpPr>
            <p:cNvPr id="483" name="Line"/>
            <p:cNvSpPr/>
            <p:nvPr/>
          </p:nvSpPr>
          <p:spPr>
            <a:xfrm flipV="1">
              <a:off x="5648523" y="0"/>
              <a:ext cx="2940696" cy="3467399"/>
            </a:xfrm>
            <a:prstGeom prst="line">
              <a:avLst/>
            </a:prstGeom>
            <a:noFill/>
            <a:ln w="63500" cap="flat">
              <a:solidFill>
                <a:srgbClr val="FFF76B"/>
              </a:solidFill>
              <a:prstDash val="solid"/>
              <a:round/>
              <a:headEnd type="stealth" w="med" len="med"/>
            </a:ln>
            <a:effectLst>
              <a:outerShdw sx="100000" sy="100000" kx="0" ky="0" algn="b" rotWithShape="0" blurRad="12700" dist="25400" dir="2700000">
                <a:srgbClr val="000000"/>
              </a:outerShdw>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79"/>
                                        </p:tgtEl>
                                        <p:attrNameLst>
                                          <p:attrName>style.visibility</p:attrName>
                                        </p:attrNameLst>
                                      </p:cBhvr>
                                      <p:to>
                                        <p:strVal val="visible"/>
                                      </p:to>
                                    </p:set>
                                    <p:animEffect filter="fade" transition="in">
                                      <p:cBhvr>
                                        <p:cTn id="7" dur="10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81"/>
                                        </p:tgtEl>
                                        <p:attrNameLst>
                                          <p:attrName>style.visibility</p:attrName>
                                        </p:attrNameLst>
                                      </p:cBhvr>
                                      <p:to>
                                        <p:strVal val="visible"/>
                                      </p:to>
                                    </p:set>
                                    <p:animEffect filter="fade" transition="in">
                                      <p:cBhvr>
                                        <p:cTn id="12" dur="1500"/>
                                        <p:tgtEl>
                                          <p:spTgt spid="48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 presetID="2" grpId="3" fill="hold">
                                  <p:stCondLst>
                                    <p:cond delay="0"/>
                                  </p:stCondLst>
                                  <p:iterate type="el" backwards="0">
                                    <p:tmAbs val="0"/>
                                  </p:iterate>
                                  <p:childTnLst>
                                    <p:set>
                                      <p:cBhvr>
                                        <p:cTn id="16" fill="hold"/>
                                        <p:tgtEl>
                                          <p:spTgt spid="484"/>
                                        </p:tgtEl>
                                        <p:attrNameLst>
                                          <p:attrName>style.visibility</p:attrName>
                                        </p:attrNameLst>
                                      </p:cBhvr>
                                      <p:to>
                                        <p:strVal val="visible"/>
                                      </p:to>
                                    </p:set>
                                    <p:anim calcmode="lin" valueType="num">
                                      <p:cBhvr>
                                        <p:cTn id="17" dur="1000" fill="hold"/>
                                        <p:tgtEl>
                                          <p:spTgt spid="484"/>
                                        </p:tgtEl>
                                        <p:attrNameLst>
                                          <p:attrName>ppt_x</p:attrName>
                                        </p:attrNameLst>
                                      </p:cBhvr>
                                      <p:tavLst>
                                        <p:tav tm="0">
                                          <p:val>
                                            <p:strVal val="1+#ppt_w/2"/>
                                          </p:val>
                                        </p:tav>
                                        <p:tav tm="100000">
                                          <p:val>
                                            <p:strVal val="#ppt_x"/>
                                          </p:val>
                                        </p:tav>
                                      </p:tavLst>
                                    </p:anim>
                                    <p:anim calcmode="lin" valueType="num">
                                      <p:cBhvr>
                                        <p:cTn id="18" dur="1000" fill="hold"/>
                                        <p:tgtEl>
                                          <p:spTgt spid="4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4" grpId="3"/>
      <p:bldP build="whole" bldLvl="1" animBg="1" rev="0" advAuto="0" spid="481" grpId="2"/>
      <p:bldP build="whole" bldLvl="1" animBg="1" rev="0" advAuto="0" spid="47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6" name="IMG_1643.JPG" descr="IMG_1643.JPG"/>
          <p:cNvPicPr>
            <a:picLocks noChangeAspect="1"/>
          </p:cNvPicPr>
          <p:nvPr/>
        </p:nvPicPr>
        <p:blipFill>
          <a:blip r:embed="rId2">
            <a:extLst/>
          </a:blip>
          <a:stretch>
            <a:fillRect/>
          </a:stretch>
        </p:blipFill>
        <p:spPr>
          <a:xfrm>
            <a:off x="1549400" y="3298237"/>
            <a:ext cx="9525000" cy="5350464"/>
          </a:xfrm>
          <a:prstGeom prst="rect">
            <a:avLst/>
          </a:prstGeom>
          <a:ln w="25400"/>
        </p:spPr>
      </p:pic>
      <p:sp>
        <p:nvSpPr>
          <p:cNvPr id="487" name="Strategic Corporate Outreach"/>
          <p:cNvSpPr txBox="1"/>
          <p:nvPr>
            <p:ph type="title"/>
          </p:nvPr>
        </p:nvSpPr>
        <p:spPr>
          <a:xfrm>
            <a:off x="1270000" y="203200"/>
            <a:ext cx="10464800" cy="2540000"/>
          </a:xfrm>
          <a:prstGeom prst="rect">
            <a:avLst/>
          </a:prstGeom>
        </p:spPr>
        <p:txBody>
          <a:bodyPr/>
          <a:lstStyle>
            <a:lvl1pPr>
              <a:defRPr>
                <a:solidFill>
                  <a:srgbClr val="FFF76B"/>
                </a:solidFill>
                <a:effectLst>
                  <a:outerShdw sx="100000" sy="100000" kx="0" ky="0" algn="b" rotWithShape="0" blurRad="12700" dist="38100" dir="2700000">
                    <a:srgbClr val="000000"/>
                  </a:outerShdw>
                </a:effectLst>
                <a:uFill>
                  <a:solidFill>
                    <a:srgbClr val="FFF76B"/>
                  </a:solidFill>
                </a:uFill>
              </a:defRPr>
            </a:lvl1pPr>
          </a:lstStyle>
          <a:p>
            <a:pPr/>
            <a:r>
              <a:t>Strategic Corporate Outreach</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9" name="IMG_1625.JPG" descr="IMG_1625.JPG"/>
          <p:cNvPicPr>
            <a:picLocks noChangeAspect="1"/>
          </p:cNvPicPr>
          <p:nvPr/>
        </p:nvPicPr>
        <p:blipFill>
          <a:blip r:embed="rId2">
            <a:extLst/>
          </a:blip>
          <a:stretch>
            <a:fillRect/>
          </a:stretch>
        </p:blipFill>
        <p:spPr>
          <a:xfrm>
            <a:off x="4114800" y="1308100"/>
            <a:ext cx="2725170" cy="4851400"/>
          </a:xfrm>
          <a:prstGeom prst="rect">
            <a:avLst/>
          </a:prstGeom>
          <a:ln w="25400"/>
        </p:spPr>
      </p:pic>
      <p:pic>
        <p:nvPicPr>
          <p:cNvPr id="490" name="IMG_1637.JPG" descr="IMG_1637.JPG"/>
          <p:cNvPicPr>
            <a:picLocks noChangeAspect="1"/>
          </p:cNvPicPr>
          <p:nvPr/>
        </p:nvPicPr>
        <p:blipFill>
          <a:blip r:embed="rId3">
            <a:extLst/>
          </a:blip>
          <a:stretch>
            <a:fillRect/>
          </a:stretch>
        </p:blipFill>
        <p:spPr>
          <a:xfrm>
            <a:off x="10542960" y="203200"/>
            <a:ext cx="2389874" cy="4254501"/>
          </a:xfrm>
          <a:prstGeom prst="rect">
            <a:avLst/>
          </a:prstGeom>
          <a:ln w="25400"/>
        </p:spPr>
      </p:pic>
      <p:pic>
        <p:nvPicPr>
          <p:cNvPr id="491" name="IMG_1630.JPG" descr="IMG_1630.JPG"/>
          <p:cNvPicPr>
            <a:picLocks noChangeAspect="1"/>
          </p:cNvPicPr>
          <p:nvPr/>
        </p:nvPicPr>
        <p:blipFill>
          <a:blip r:embed="rId4">
            <a:extLst/>
          </a:blip>
          <a:stretch>
            <a:fillRect/>
          </a:stretch>
        </p:blipFill>
        <p:spPr>
          <a:xfrm>
            <a:off x="302526" y="1308100"/>
            <a:ext cx="2389875" cy="4254501"/>
          </a:xfrm>
          <a:prstGeom prst="rect">
            <a:avLst/>
          </a:prstGeom>
          <a:ln w="25400"/>
        </p:spPr>
      </p:pic>
      <p:pic>
        <p:nvPicPr>
          <p:cNvPr id="492" name="IMG_1628.JPG" descr="IMG_1628.JPG"/>
          <p:cNvPicPr>
            <a:picLocks noChangeAspect="1"/>
          </p:cNvPicPr>
          <p:nvPr/>
        </p:nvPicPr>
        <p:blipFill>
          <a:blip r:embed="rId5">
            <a:extLst/>
          </a:blip>
          <a:stretch>
            <a:fillRect/>
          </a:stretch>
        </p:blipFill>
        <p:spPr>
          <a:xfrm>
            <a:off x="1727200" y="5334000"/>
            <a:ext cx="2389874" cy="4254501"/>
          </a:xfrm>
          <a:prstGeom prst="rect">
            <a:avLst/>
          </a:prstGeom>
          <a:ln w="25400"/>
        </p:spPr>
      </p:pic>
      <p:pic>
        <p:nvPicPr>
          <p:cNvPr id="493" name="IMG_1626.JPG" descr="IMG_1626.JPG"/>
          <p:cNvPicPr>
            <a:picLocks noChangeAspect="1"/>
          </p:cNvPicPr>
          <p:nvPr/>
        </p:nvPicPr>
        <p:blipFill>
          <a:blip r:embed="rId6">
            <a:extLst/>
          </a:blip>
          <a:stretch>
            <a:fillRect/>
          </a:stretch>
        </p:blipFill>
        <p:spPr>
          <a:xfrm>
            <a:off x="7820377" y="1155699"/>
            <a:ext cx="2568223" cy="4572001"/>
          </a:xfrm>
          <a:prstGeom prst="rect">
            <a:avLst/>
          </a:prstGeom>
          <a:ln w="25400"/>
        </p:spPr>
      </p:pic>
      <p:pic>
        <p:nvPicPr>
          <p:cNvPr id="494" name="IMG_1627.JPG" descr="IMG_1627.JPG"/>
          <p:cNvPicPr>
            <a:picLocks noChangeAspect="1"/>
          </p:cNvPicPr>
          <p:nvPr/>
        </p:nvPicPr>
        <p:blipFill>
          <a:blip r:embed="rId7">
            <a:extLst/>
          </a:blip>
          <a:stretch>
            <a:fillRect/>
          </a:stretch>
        </p:blipFill>
        <p:spPr>
          <a:xfrm>
            <a:off x="10223500" y="4874427"/>
            <a:ext cx="2705101" cy="4815673"/>
          </a:xfrm>
          <a:prstGeom prst="rect">
            <a:avLst/>
          </a:prstGeom>
          <a:ln w="25400"/>
        </p:spPr>
      </p:pic>
      <p:sp>
        <p:nvSpPr>
          <p:cNvPr id="495" name="Strategic Corporate"/>
          <p:cNvSpPr txBox="1"/>
          <p:nvPr>
            <p:ph type="title"/>
          </p:nvPr>
        </p:nvSpPr>
        <p:spPr>
          <a:xfrm>
            <a:off x="-1016000" y="-203200"/>
            <a:ext cx="10464800" cy="1625600"/>
          </a:xfrm>
          <a:prstGeom prst="rect">
            <a:avLst/>
          </a:prstGeom>
        </p:spPr>
        <p:txBody>
          <a:bodyPr/>
          <a:lstStyle>
            <a:lvl1pPr>
              <a:defRPr>
                <a:solidFill>
                  <a:srgbClr val="FFF76B"/>
                </a:solidFill>
                <a:effectLst>
                  <a:outerShdw sx="100000" sy="100000" kx="0" ky="0" algn="b" rotWithShape="0" blurRad="12700" dist="38100" dir="2700000">
                    <a:srgbClr val="000000"/>
                  </a:outerShdw>
                </a:effectLst>
                <a:uFill>
                  <a:solidFill>
                    <a:srgbClr val="FFF76B"/>
                  </a:solidFill>
                </a:uFill>
              </a:defRPr>
            </a:lvl1pPr>
          </a:lstStyle>
          <a:p>
            <a:pPr/>
            <a:r>
              <a:t>Strategic Corporate</a:t>
            </a:r>
          </a:p>
        </p:txBody>
      </p:sp>
      <p:sp>
        <p:nvSpPr>
          <p:cNvPr id="496" name="Outreach"/>
          <p:cNvSpPr/>
          <p:nvPr/>
        </p:nvSpPr>
        <p:spPr>
          <a:xfrm>
            <a:off x="4483100" y="7416800"/>
            <a:ext cx="5334000" cy="1333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marR="0" algn="ctr">
              <a:buClr>
                <a:srgbClr val="FFF76B"/>
              </a:buClr>
              <a:buFont typeface="Chalkboard"/>
              <a:defRPr sz="7200">
                <a:solidFill>
                  <a:srgbClr val="FFF76B"/>
                </a:solidFill>
                <a:effectLst>
                  <a:outerShdw sx="100000" sy="100000" kx="0" ky="0" algn="b" rotWithShape="0" blurRad="12700" dist="38100" dir="2700000">
                    <a:srgbClr val="000000"/>
                  </a:outerShdw>
                </a:effectLst>
                <a:uFill>
                  <a:solidFill>
                    <a:srgbClr val="FFF76B"/>
                  </a:solidFill>
                </a:uFill>
              </a:defRPr>
            </a:lvl1pPr>
          </a:lstStyle>
          <a:p>
            <a:pPr/>
            <a:r>
              <a:t>Outreach</a:t>
            </a:r>
          </a:p>
        </p:txBody>
      </p:sp>
      <p:sp>
        <p:nvSpPr>
          <p:cNvPr id="497" name="Line"/>
          <p:cNvSpPr/>
          <p:nvPr/>
        </p:nvSpPr>
        <p:spPr>
          <a:xfrm>
            <a:off x="6502400" y="5092700"/>
            <a:ext cx="5080001" cy="2465785"/>
          </a:xfrm>
          <a:prstGeom prst="line">
            <a:avLst/>
          </a:prstGeom>
          <a:ln w="25400">
            <a:solidFill>
              <a:srgbClr val="FFF76B"/>
            </a:solidFill>
            <a:headEnd type="stealth"/>
            <a:tailEnd type="stealth"/>
          </a:ln>
          <a:effectLst>
            <a:outerShdw sx="100000" sy="100000" kx="0" ky="0" algn="b" rotWithShape="0" blurRad="12700" dist="38100" dir="2700000">
              <a:srgbClr val="000000"/>
            </a:outerShdw>
          </a:effectLst>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498" name="Line"/>
          <p:cNvSpPr/>
          <p:nvPr/>
        </p:nvSpPr>
        <p:spPr>
          <a:xfrm>
            <a:off x="838200" y="4102100"/>
            <a:ext cx="7283450" cy="299714"/>
          </a:xfrm>
          <a:prstGeom prst="line">
            <a:avLst/>
          </a:prstGeom>
          <a:ln w="25400">
            <a:solidFill>
              <a:srgbClr val="FFF76B"/>
            </a:solidFill>
            <a:headEnd type="stealth"/>
            <a:tailEnd type="stealth"/>
          </a:ln>
          <a:effectLst>
            <a:outerShdw sx="100000" sy="100000" kx="0" ky="0" algn="b" rotWithShape="0" blurRad="12700" dist="38100" dir="2700000">
              <a:srgbClr val="000000"/>
            </a:outerShdw>
          </a:effectLst>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499" name="Line"/>
          <p:cNvSpPr/>
          <p:nvPr/>
        </p:nvSpPr>
        <p:spPr>
          <a:xfrm flipV="1">
            <a:off x="2921000" y="2596355"/>
            <a:ext cx="8661400" cy="5402413"/>
          </a:xfrm>
          <a:prstGeom prst="line">
            <a:avLst/>
          </a:prstGeom>
          <a:ln w="25400">
            <a:solidFill>
              <a:srgbClr val="FFF76B"/>
            </a:solidFill>
            <a:headEnd type="stealth"/>
            <a:tailEnd type="stealth"/>
          </a:ln>
          <a:effectLst>
            <a:outerShdw sx="100000" sy="100000" kx="0" ky="0" algn="b" rotWithShape="0" blurRad="12700" dist="38100" dir="2700000">
              <a:srgbClr val="000000"/>
            </a:outerShdw>
          </a:effectLst>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500" name="Line"/>
          <p:cNvSpPr/>
          <p:nvPr/>
        </p:nvSpPr>
        <p:spPr>
          <a:xfrm>
            <a:off x="1320800" y="4508500"/>
            <a:ext cx="5930900" cy="3351013"/>
          </a:xfrm>
          <a:prstGeom prst="line">
            <a:avLst/>
          </a:prstGeom>
          <a:ln w="25400">
            <a:solidFill>
              <a:srgbClr val="FFF76B"/>
            </a:solidFill>
            <a:headEnd type="stealth"/>
            <a:tailEnd type="stealth"/>
          </a:ln>
          <a:effectLst>
            <a:outerShdw sx="100000" sy="100000" kx="0" ky="0" algn="b" rotWithShape="0" blurRad="12700" dist="38100" dir="2700000">
              <a:srgbClr val="000000"/>
            </a:outerShdw>
          </a:effectLst>
        </p:spPr>
        <p:txBody>
          <a:bodyPr lIns="0" tIns="0" rIns="0" bIns="0"/>
          <a:lstStyle/>
          <a:p>
            <a:pPr marL="0" marR="0" defTabSz="457200">
              <a:defRPr>
                <a:solidFill>
                  <a:srgbClr val="000000"/>
                </a:solidFill>
                <a:uFillTx/>
                <a:latin typeface="Helvetica"/>
                <a:ea typeface="Helvetica"/>
                <a:cs typeface="Helvetica"/>
                <a:sym typeface="Helvetica"/>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97"/>
                                        </p:tgtEl>
                                        <p:attrNameLst>
                                          <p:attrName>style.visibility</p:attrName>
                                        </p:attrNameLst>
                                      </p:cBhvr>
                                      <p:to>
                                        <p:strVal val="visible"/>
                                      </p:to>
                                    </p:set>
                                    <p:animEffect filter="wipe(left)" transition="in">
                                      <p:cBhvr>
                                        <p:cTn id="7" dur="1000"/>
                                        <p:tgtEl>
                                          <p:spTgt spid="49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98"/>
                                        </p:tgtEl>
                                        <p:attrNameLst>
                                          <p:attrName>style.visibility</p:attrName>
                                        </p:attrNameLst>
                                      </p:cBhvr>
                                      <p:to>
                                        <p:strVal val="visible"/>
                                      </p:to>
                                    </p:set>
                                    <p:animEffect filter="wipe(left)" transition="in">
                                      <p:cBhvr>
                                        <p:cTn id="12" dur="1000"/>
                                        <p:tgtEl>
                                          <p:spTgt spid="49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99"/>
                                        </p:tgtEl>
                                        <p:attrNameLst>
                                          <p:attrName>style.visibility</p:attrName>
                                        </p:attrNameLst>
                                      </p:cBhvr>
                                      <p:to>
                                        <p:strVal val="visible"/>
                                      </p:to>
                                    </p:set>
                                    <p:animEffect filter="wipe(left)" transition="in">
                                      <p:cBhvr>
                                        <p:cTn id="17" dur="1000"/>
                                        <p:tgtEl>
                                          <p:spTgt spid="49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500"/>
                                        </p:tgtEl>
                                        <p:attrNameLst>
                                          <p:attrName>style.visibility</p:attrName>
                                        </p:attrNameLst>
                                      </p:cBhvr>
                                      <p:to>
                                        <p:strVal val="visible"/>
                                      </p:to>
                                    </p:set>
                                    <p:animEffect filter="wipe(left)" transition="in">
                                      <p:cBhvr>
                                        <p:cTn id="22" dur="10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7" grpId="1"/>
      <p:bldP build="whole" bldLvl="1" animBg="1" rev="0" advAuto="0" spid="498" grpId="2"/>
      <p:bldP build="whole" bldLvl="1" animBg="1" rev="0" advAuto="0" spid="499" grpId="3"/>
      <p:bldP build="whole" bldLvl="1" animBg="1" rev="0" advAuto="0" spid="500" grpId="4"/>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Insights"/>
          <p:cNvSpPr txBox="1"/>
          <p:nvPr>
            <p:ph type="title"/>
          </p:nvPr>
        </p:nvSpPr>
        <p:spPr>
          <a:xfrm>
            <a:off x="1270000" y="0"/>
            <a:ext cx="10464800" cy="1612900"/>
          </a:xfrm>
          <a:prstGeom prst="rect">
            <a:avLst/>
          </a:prstGeom>
        </p:spPr>
        <p:txBody>
          <a:bodyPr/>
          <a:lstStyle>
            <a:lvl1pPr>
              <a:defRPr>
                <a:effectLst>
                  <a:outerShdw sx="100000" sy="100000" kx="0" ky="0" algn="b" rotWithShape="0" blurRad="12700" dist="38100" dir="2700000">
                    <a:srgbClr val="000000"/>
                  </a:outerShdw>
                </a:effectLst>
              </a:defRPr>
            </a:lvl1pPr>
          </a:lstStyle>
          <a:p>
            <a:pPr/>
            <a:r>
              <a:t>Insights</a:t>
            </a:r>
          </a:p>
        </p:txBody>
      </p:sp>
      <p:sp>
        <p:nvSpPr>
          <p:cNvPr id="503" name="How do you see this fitting into your personal life?"/>
          <p:cNvSpPr/>
          <p:nvPr/>
        </p:nvSpPr>
        <p:spPr>
          <a:xfrm>
            <a:off x="1065212" y="2575286"/>
            <a:ext cx="10871201" cy="1364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C41"/>
              </a:buClr>
              <a:buFont typeface="Chalkduster"/>
              <a:defRPr sz="4200">
                <a:solidFill>
                  <a:srgbClr val="FFFC41"/>
                </a:solidFill>
                <a:effectLst>
                  <a:outerShdw sx="100000" sy="100000" kx="0" ky="0" algn="b" rotWithShape="0" blurRad="12700" dist="25400" dir="2700000">
                    <a:srgbClr val="000000"/>
                  </a:outerShdw>
                </a:effectLst>
                <a:uFill>
                  <a:solidFill>
                    <a:srgbClr val="FFFC41"/>
                  </a:solidFill>
                </a:uFill>
                <a:latin typeface="Chalkduster"/>
                <a:ea typeface="Chalkduster"/>
                <a:cs typeface="Chalkduster"/>
                <a:sym typeface="Chalkduster"/>
              </a:defRPr>
            </a:lvl1pPr>
          </a:lstStyle>
          <a:p>
            <a:pPr/>
            <a:r>
              <a:t>How do you see this fitting into your personal life?</a:t>
            </a:r>
          </a:p>
        </p:txBody>
      </p:sp>
      <p:sp>
        <p:nvSpPr>
          <p:cNvPr id="504" name="How do you see this fitting into our mission as a church?"/>
          <p:cNvSpPr/>
          <p:nvPr/>
        </p:nvSpPr>
        <p:spPr>
          <a:xfrm>
            <a:off x="1270000" y="5216886"/>
            <a:ext cx="10871200" cy="1364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C41"/>
              </a:buClr>
              <a:buFont typeface="Chalkduster"/>
              <a:defRPr sz="4200">
                <a:solidFill>
                  <a:srgbClr val="FFFC41"/>
                </a:solidFill>
                <a:effectLst>
                  <a:outerShdw sx="100000" sy="100000" kx="0" ky="0" algn="b" rotWithShape="0" blurRad="12700" dist="25400" dir="2700000">
                    <a:srgbClr val="000000"/>
                  </a:outerShdw>
                </a:effectLst>
                <a:uFill>
                  <a:solidFill>
                    <a:srgbClr val="FFFC41"/>
                  </a:solidFill>
                </a:uFill>
                <a:latin typeface="Chalkduster"/>
                <a:ea typeface="Chalkduster"/>
                <a:cs typeface="Chalkduster"/>
                <a:sym typeface="Chalkduster"/>
              </a:defRPr>
            </a:lvl1pPr>
          </a:lstStyle>
          <a:p>
            <a:pPr/>
            <a:r>
              <a:t>How do you see this fitting into our mission as a church?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503"/>
                                        </p:tgtEl>
                                        <p:attrNameLst>
                                          <p:attrName>style.visibility</p:attrName>
                                        </p:attrNameLst>
                                      </p:cBhvr>
                                      <p:to>
                                        <p:strVal val="visible"/>
                                      </p:to>
                                    </p:set>
                                    <p:anim calcmode="lin" valueType="num">
                                      <p:cBhvr>
                                        <p:cTn id="7" dur="1000" fill="hold"/>
                                        <p:tgtEl>
                                          <p:spTgt spid="503"/>
                                        </p:tgtEl>
                                        <p:attrNameLst>
                                          <p:attrName>ppt_x</p:attrName>
                                        </p:attrNameLst>
                                      </p:cBhvr>
                                      <p:tavLst>
                                        <p:tav tm="0">
                                          <p:val>
                                            <p:strVal val="1+#ppt_w/2"/>
                                          </p:val>
                                        </p:tav>
                                        <p:tav tm="100000">
                                          <p:val>
                                            <p:strVal val="#ppt_x"/>
                                          </p:val>
                                        </p:tav>
                                      </p:tavLst>
                                    </p:anim>
                                    <p:anim calcmode="lin" valueType="num">
                                      <p:cBhvr>
                                        <p:cTn id="8" dur="1000" fill="hold"/>
                                        <p:tgtEl>
                                          <p:spTgt spid="5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504"/>
                                        </p:tgtEl>
                                        <p:attrNameLst>
                                          <p:attrName>style.visibility</p:attrName>
                                        </p:attrNameLst>
                                      </p:cBhvr>
                                      <p:to>
                                        <p:strVal val="visible"/>
                                      </p:to>
                                    </p:set>
                                    <p:anim calcmode="lin" valueType="num">
                                      <p:cBhvr>
                                        <p:cTn id="13" dur="1000" fill="hold"/>
                                        <p:tgtEl>
                                          <p:spTgt spid="504"/>
                                        </p:tgtEl>
                                        <p:attrNameLst>
                                          <p:attrName>ppt_x</p:attrName>
                                        </p:attrNameLst>
                                      </p:cBhvr>
                                      <p:tavLst>
                                        <p:tav tm="0">
                                          <p:val>
                                            <p:strVal val="0-#ppt_w/2"/>
                                          </p:val>
                                        </p:tav>
                                        <p:tav tm="100000">
                                          <p:val>
                                            <p:strVal val="#ppt_x"/>
                                          </p:val>
                                        </p:tav>
                                      </p:tavLst>
                                    </p:anim>
                                    <p:anim calcmode="lin" valueType="num">
                                      <p:cBhvr>
                                        <p:cTn id="14" dur="1000" fill="hold"/>
                                        <p:tgtEl>
                                          <p:spTgt spid="5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3" grpId="1"/>
      <p:bldP build="whole" bldLvl="1" animBg="1" rev="0" advAuto="0" spid="504"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Line"/>
          <p:cNvSpPr/>
          <p:nvPr/>
        </p:nvSpPr>
        <p:spPr>
          <a:xfrm>
            <a:off x="10213975" y="2463800"/>
            <a:ext cx="379413" cy="742950"/>
          </a:xfrm>
          <a:prstGeom prst="line">
            <a:avLst/>
          </a:prstGeom>
          <a:ln w="25400">
            <a:solidFill>
              <a:srgbClr val="FFFFFF"/>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507" name="Line"/>
          <p:cNvSpPr/>
          <p:nvPr/>
        </p:nvSpPr>
        <p:spPr>
          <a:xfrm flipH="1">
            <a:off x="11412537" y="2946400"/>
            <a:ext cx="515938" cy="536575"/>
          </a:xfrm>
          <a:prstGeom prst="line">
            <a:avLst/>
          </a:prstGeom>
          <a:ln w="25400">
            <a:solidFill>
              <a:srgbClr val="FFFFFF"/>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508" name="Hector"/>
          <p:cNvSpPr/>
          <p:nvPr/>
        </p:nvSpPr>
        <p:spPr>
          <a:xfrm>
            <a:off x="11919352" y="2603500"/>
            <a:ext cx="692944" cy="292100"/>
          </a:xfrm>
          <a:prstGeom prst="rect">
            <a:avLst/>
          </a:prstGeom>
          <a:solidFill>
            <a:srgbClr val="00C7FC"/>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Hector</a:t>
            </a:r>
          </a:p>
        </p:txBody>
      </p:sp>
      <p:pic>
        <p:nvPicPr>
          <p:cNvPr id="509" name="image.png" descr="image.png"/>
          <p:cNvPicPr>
            <a:picLocks noChangeAspect="0"/>
          </p:cNvPicPr>
          <p:nvPr/>
        </p:nvPicPr>
        <p:blipFill>
          <a:blip r:embed="rId2">
            <a:extLst/>
          </a:blip>
          <a:stretch>
            <a:fillRect/>
          </a:stretch>
        </p:blipFill>
        <p:spPr>
          <a:xfrm>
            <a:off x="6788150" y="3582987"/>
            <a:ext cx="3987800" cy="1295401"/>
          </a:xfrm>
          <a:prstGeom prst="rect">
            <a:avLst/>
          </a:prstGeom>
          <a:ln w="12700">
            <a:miter lim="400000"/>
          </a:ln>
        </p:spPr>
      </p:pic>
      <p:pic>
        <p:nvPicPr>
          <p:cNvPr id="510" name="image.png" descr="image.png"/>
          <p:cNvPicPr>
            <a:picLocks noChangeAspect="0"/>
          </p:cNvPicPr>
          <p:nvPr/>
        </p:nvPicPr>
        <p:blipFill>
          <a:blip r:embed="rId3">
            <a:extLst/>
          </a:blip>
          <a:stretch>
            <a:fillRect/>
          </a:stretch>
        </p:blipFill>
        <p:spPr>
          <a:xfrm>
            <a:off x="7367587" y="5295900"/>
            <a:ext cx="1892301" cy="1600200"/>
          </a:xfrm>
          <a:prstGeom prst="rect">
            <a:avLst/>
          </a:prstGeom>
          <a:ln w="12700">
            <a:miter lim="400000"/>
          </a:ln>
        </p:spPr>
      </p:pic>
      <p:pic>
        <p:nvPicPr>
          <p:cNvPr id="511" name="image.png" descr="image.png"/>
          <p:cNvPicPr>
            <a:picLocks noChangeAspect="0"/>
          </p:cNvPicPr>
          <p:nvPr/>
        </p:nvPicPr>
        <p:blipFill>
          <a:blip r:embed="rId4">
            <a:extLst/>
          </a:blip>
          <a:stretch>
            <a:fillRect/>
          </a:stretch>
        </p:blipFill>
        <p:spPr>
          <a:xfrm>
            <a:off x="2963862" y="5411787"/>
            <a:ext cx="2933701" cy="901701"/>
          </a:xfrm>
          <a:prstGeom prst="rect">
            <a:avLst/>
          </a:prstGeom>
          <a:ln w="12700">
            <a:miter lim="400000"/>
          </a:ln>
        </p:spPr>
      </p:pic>
      <p:sp>
        <p:nvSpPr>
          <p:cNvPr id="512" name="Start Your Map With What You Know"/>
          <p:cNvSpPr txBox="1"/>
          <p:nvPr>
            <p:ph type="title"/>
          </p:nvPr>
        </p:nvSpPr>
        <p:spPr>
          <a:xfrm>
            <a:off x="63500" y="190500"/>
            <a:ext cx="10464800" cy="2540000"/>
          </a:xfrm>
          <a:prstGeom prst="rect">
            <a:avLst/>
          </a:prstGeom>
        </p:spPr>
        <p:txBody>
          <a:bodyPr/>
          <a:lstStyle>
            <a:lvl1pPr>
              <a:defRPr>
                <a:effectLst>
                  <a:outerShdw sx="100000" sy="100000" kx="0" ky="0" algn="b" rotWithShape="0" blurRad="12700" dist="38100" dir="2700000">
                    <a:srgbClr val="000000"/>
                  </a:outerShdw>
                </a:effectLst>
              </a:defRPr>
            </a:lvl1pPr>
          </a:lstStyle>
          <a:p>
            <a:pPr/>
            <a:r>
              <a:t>Start Your Map With What You Know</a:t>
            </a:r>
          </a:p>
        </p:txBody>
      </p:sp>
      <p:sp>
        <p:nvSpPr>
          <p:cNvPr id="513" name="You"/>
          <p:cNvSpPr/>
          <p:nvPr/>
        </p:nvSpPr>
        <p:spPr>
          <a:xfrm>
            <a:off x="5638051" y="4051300"/>
            <a:ext cx="1981110" cy="1963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close/>
              </a:path>
            </a:pathLst>
          </a:custGeom>
          <a:blipFill>
            <a:blip r:embed="rId5"/>
          </a:blipFill>
          <a:ln w="25400">
            <a:solidFill>
              <a:srgbClr val="FFFFFF"/>
            </a:solidFill>
          </a:ln>
          <a:extLst>
            <a:ext uri="{C572A759-6A51-4108-AA02-DFA0A04FC94B}">
              <ma14:wrappingTextBoxFlag xmlns:ma14="http://schemas.microsoft.com/office/mac/drawingml/2011/main" val="1"/>
            </a:ext>
          </a:extLst>
        </p:spPr>
        <p:txBody>
          <a:bodyPr lIns="50800" tIns="50800" rIns="50800" bIns="50800" anchor="ctr"/>
          <a:lstStyle>
            <a:lvl1pPr marL="0" marR="0" algn="ctr">
              <a:buClr>
                <a:srgbClr val="FFFFFF"/>
              </a:buClr>
              <a:buFont typeface="Chalkboard"/>
              <a:defRPr sz="4200">
                <a:effectLst>
                  <a:outerShdw sx="100000" sy="100000" kx="0" ky="0" algn="b" rotWithShape="0" blurRad="12700" dist="25400" dir="2700000">
                    <a:srgbClr val="CBCBCB"/>
                  </a:outerShdw>
                </a:effectLst>
              </a:defRPr>
            </a:lvl1pPr>
          </a:lstStyle>
          <a:p>
            <a:pPr/>
            <a:r>
              <a:t>You</a:t>
            </a:r>
          </a:p>
        </p:txBody>
      </p:sp>
      <p:grpSp>
        <p:nvGrpSpPr>
          <p:cNvPr id="516" name="Group"/>
          <p:cNvGrpSpPr/>
          <p:nvPr/>
        </p:nvGrpSpPr>
        <p:grpSpPr>
          <a:xfrm>
            <a:off x="1409700" y="5219700"/>
            <a:ext cx="2082800" cy="2133600"/>
            <a:chOff x="0" y="0"/>
            <a:chExt cx="2082800" cy="2133600"/>
          </a:xfrm>
        </p:grpSpPr>
        <p:sp>
          <p:nvSpPr>
            <p:cNvPr id="514" name="Shape"/>
            <p:cNvSpPr/>
            <p:nvPr/>
          </p:nvSpPr>
          <p:spPr>
            <a:xfrm>
              <a:off x="50987" y="0"/>
              <a:ext cx="1980826" cy="213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2555" y="5664"/>
                  </a:lnTo>
                  <a:lnTo>
                    <a:pt x="17475" y="2063"/>
                  </a:lnTo>
                  <a:lnTo>
                    <a:pt x="15394" y="7626"/>
                  </a:lnTo>
                  <a:lnTo>
                    <a:pt x="21600" y="7463"/>
                  </a:lnTo>
                  <a:lnTo>
                    <a:pt x="16478" y="10800"/>
                  </a:lnTo>
                  <a:lnTo>
                    <a:pt x="21600" y="14137"/>
                  </a:lnTo>
                  <a:lnTo>
                    <a:pt x="15394" y="13974"/>
                  </a:lnTo>
                  <a:lnTo>
                    <a:pt x="17475" y="19537"/>
                  </a:lnTo>
                  <a:lnTo>
                    <a:pt x="12555" y="15936"/>
                  </a:lnTo>
                  <a:lnTo>
                    <a:pt x="10800" y="21600"/>
                  </a:lnTo>
                  <a:lnTo>
                    <a:pt x="9045" y="15936"/>
                  </a:lnTo>
                  <a:lnTo>
                    <a:pt x="4125" y="19537"/>
                  </a:lnTo>
                  <a:lnTo>
                    <a:pt x="6206" y="13974"/>
                  </a:lnTo>
                  <a:lnTo>
                    <a:pt x="0" y="14137"/>
                  </a:lnTo>
                  <a:lnTo>
                    <a:pt x="5122" y="10800"/>
                  </a:lnTo>
                  <a:lnTo>
                    <a:pt x="0" y="7463"/>
                  </a:lnTo>
                  <a:lnTo>
                    <a:pt x="6206" y="7626"/>
                  </a:lnTo>
                  <a:lnTo>
                    <a:pt x="4125" y="2063"/>
                  </a:lnTo>
                  <a:lnTo>
                    <a:pt x="9045" y="5664"/>
                  </a:lnTo>
                  <a:lnTo>
                    <a:pt x="10800" y="0"/>
                  </a:lnTo>
                  <a:close/>
                </a:path>
              </a:pathLst>
            </a:custGeom>
            <a:solidFill>
              <a:srgbClr val="F5EC00"/>
            </a:solidFill>
            <a:ln w="25400" cap="flat">
              <a:solidFill>
                <a:srgbClr val="FFFFFF"/>
              </a:solidFill>
              <a:prstDash val="solid"/>
              <a:round/>
            </a:ln>
            <a:effectLst/>
          </p:spPr>
          <p:txBody>
            <a:bodyPr wrap="square" lIns="50800" tIns="50800" rIns="50800" bIns="50800" numCol="1" anchor="ctr">
              <a:noAutofit/>
            </a:bodyPr>
            <a:lstStyle/>
            <a:p>
              <a:pPr/>
            </a:p>
          </p:txBody>
        </p:sp>
        <p:sp>
          <p:nvSpPr>
            <p:cNvPr id="515" name="Neighborhood"/>
            <p:cNvSpPr/>
            <p:nvPr/>
          </p:nvSpPr>
          <p:spPr>
            <a:xfrm>
              <a:off x="0" y="871970"/>
              <a:ext cx="2082800" cy="38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0" marR="0" algn="ctr">
                <a:buClr>
                  <a:srgbClr val="FFFFFF"/>
                </a:buClr>
                <a:buFont typeface="Chalkboard"/>
                <a:defRPr sz="2400">
                  <a:effectLst>
                    <a:outerShdw sx="100000" sy="100000" kx="0" ky="0" algn="b" rotWithShape="0" blurRad="12700" dist="25400" dir="2700000">
                      <a:srgbClr val="000000"/>
                    </a:outerShdw>
                  </a:effectLst>
                </a:defRPr>
              </a:lvl1pPr>
            </a:lstStyle>
            <a:p>
              <a:pPr/>
              <a:r>
                <a:t>Neighborhood</a:t>
              </a:r>
            </a:p>
          </p:txBody>
        </p:sp>
      </p:grpSp>
      <p:grpSp>
        <p:nvGrpSpPr>
          <p:cNvPr id="519" name="Group"/>
          <p:cNvGrpSpPr/>
          <p:nvPr/>
        </p:nvGrpSpPr>
        <p:grpSpPr>
          <a:xfrm>
            <a:off x="9080500" y="6769100"/>
            <a:ext cx="1270000" cy="1270000"/>
            <a:chOff x="0" y="0"/>
            <a:chExt cx="1270000" cy="1270000"/>
          </a:xfrm>
        </p:grpSpPr>
        <p:sp>
          <p:nvSpPr>
            <p:cNvPr id="517" name="Rounded Rectangle"/>
            <p:cNvSpPr/>
            <p:nvPr/>
          </p:nvSpPr>
          <p:spPr>
            <a:xfrm>
              <a:off x="0" y="0"/>
              <a:ext cx="1270000" cy="1270000"/>
            </a:xfrm>
            <a:prstGeom prst="roundRect">
              <a:avLst>
                <a:gd name="adj" fmla="val 15000"/>
              </a:avLst>
            </a:prstGeom>
            <a:solidFill>
              <a:srgbClr val="F5EC00"/>
            </a:solidFill>
            <a:ln w="25400" cap="flat">
              <a:solidFill>
                <a:srgbClr val="FFFFFF"/>
              </a:solidFill>
              <a:prstDash val="solid"/>
              <a:round/>
            </a:ln>
            <a:effectLst/>
          </p:spPr>
          <p:txBody>
            <a:bodyPr wrap="square" lIns="50800" tIns="50800" rIns="50800" bIns="50800" numCol="1" anchor="ctr">
              <a:noAutofit/>
            </a:bodyPr>
            <a:lstStyle/>
            <a:p>
              <a:pPr/>
            </a:p>
          </p:txBody>
        </p:sp>
        <p:sp>
          <p:nvSpPr>
            <p:cNvPr id="518" name="Work"/>
            <p:cNvSpPr/>
            <p:nvPr/>
          </p:nvSpPr>
          <p:spPr>
            <a:xfrm>
              <a:off x="57150" y="440170"/>
              <a:ext cx="1155700" cy="389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0" marR="0" algn="ctr">
                <a:buClr>
                  <a:srgbClr val="FFFFFF"/>
                </a:buClr>
                <a:buFont typeface="Chalkboard"/>
                <a:defRPr sz="2400">
                  <a:effectLst>
                    <a:outerShdw sx="100000" sy="100000" kx="0" ky="0" algn="b" rotWithShape="0" blurRad="12700" dist="25400" dir="2700000">
                      <a:srgbClr val="000000"/>
                    </a:outerShdw>
                  </a:effectLst>
                </a:defRPr>
              </a:lvl1pPr>
            </a:lstStyle>
            <a:p>
              <a:pPr/>
              <a:r>
                <a:t>Work</a:t>
              </a:r>
            </a:p>
          </p:txBody>
        </p:sp>
      </p:grpSp>
      <p:grpSp>
        <p:nvGrpSpPr>
          <p:cNvPr id="522" name="Group"/>
          <p:cNvGrpSpPr/>
          <p:nvPr/>
        </p:nvGrpSpPr>
        <p:grpSpPr>
          <a:xfrm>
            <a:off x="10375900" y="2857500"/>
            <a:ext cx="1270000" cy="1270000"/>
            <a:chOff x="0" y="0"/>
            <a:chExt cx="1270000" cy="1270000"/>
          </a:xfrm>
        </p:grpSpPr>
        <p:sp>
          <p:nvSpPr>
            <p:cNvPr id="520" name="Circle"/>
            <p:cNvSpPr/>
            <p:nvPr/>
          </p:nvSpPr>
          <p:spPr>
            <a:xfrm>
              <a:off x="0" y="0"/>
              <a:ext cx="1270000" cy="1270000"/>
            </a:xfrm>
            <a:prstGeom prst="ellipse">
              <a:avLst/>
            </a:prstGeom>
            <a:solidFill>
              <a:srgbClr val="F5EC00"/>
            </a:solidFill>
            <a:ln w="25400" cap="flat">
              <a:solidFill>
                <a:srgbClr val="FFFFFF"/>
              </a:solidFill>
              <a:prstDash val="solid"/>
              <a:round/>
            </a:ln>
            <a:effectLst/>
          </p:spPr>
          <p:txBody>
            <a:bodyPr wrap="square" lIns="50800" tIns="50800" rIns="50800" bIns="50800" numCol="1" anchor="ctr">
              <a:noAutofit/>
            </a:bodyPr>
            <a:lstStyle/>
            <a:p>
              <a:pPr/>
            </a:p>
          </p:txBody>
        </p:sp>
        <p:sp>
          <p:nvSpPr>
            <p:cNvPr id="521" name="Church"/>
            <p:cNvSpPr/>
            <p:nvPr/>
          </p:nvSpPr>
          <p:spPr>
            <a:xfrm>
              <a:off x="184150" y="490465"/>
              <a:ext cx="901700" cy="289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0" marR="0" algn="ctr">
                <a:buClr>
                  <a:srgbClr val="FFFFFF"/>
                </a:buClr>
                <a:buFont typeface="Chalkboard"/>
                <a:defRPr sz="1800">
                  <a:effectLst>
                    <a:outerShdw sx="100000" sy="100000" kx="0" ky="0" algn="b" rotWithShape="0" blurRad="12700" dist="25400" dir="2700000">
                      <a:srgbClr val="000000"/>
                    </a:outerShdw>
                  </a:effectLst>
                </a:defRPr>
              </a:lvl1pPr>
            </a:lstStyle>
            <a:p>
              <a:pPr/>
              <a:r>
                <a:t>Church</a:t>
              </a:r>
            </a:p>
          </p:txBody>
        </p:sp>
      </p:grpSp>
      <p:sp>
        <p:nvSpPr>
          <p:cNvPr id="523" name="Eric/Jill"/>
          <p:cNvSpPr/>
          <p:nvPr/>
        </p:nvSpPr>
        <p:spPr>
          <a:xfrm>
            <a:off x="842851" y="5156200"/>
            <a:ext cx="849554" cy="292100"/>
          </a:xfrm>
          <a:prstGeom prst="rect">
            <a:avLst/>
          </a:prstGeom>
          <a:solidFill>
            <a:srgbClr val="B51A00"/>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Eric/Jill</a:t>
            </a:r>
          </a:p>
        </p:txBody>
      </p:sp>
      <p:sp>
        <p:nvSpPr>
          <p:cNvPr id="524" name="Carol/eddie/Lisa"/>
          <p:cNvSpPr/>
          <p:nvPr/>
        </p:nvSpPr>
        <p:spPr>
          <a:xfrm>
            <a:off x="3535481" y="6413500"/>
            <a:ext cx="1684133" cy="292100"/>
          </a:xfrm>
          <a:prstGeom prst="rect">
            <a:avLst/>
          </a:prstGeom>
          <a:solidFill>
            <a:srgbClr val="D357FE"/>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Carol/eddie/Lisa</a:t>
            </a:r>
          </a:p>
        </p:txBody>
      </p:sp>
      <p:sp>
        <p:nvSpPr>
          <p:cNvPr id="525" name="Mark/Jane/Danny"/>
          <p:cNvSpPr/>
          <p:nvPr/>
        </p:nvSpPr>
        <p:spPr>
          <a:xfrm>
            <a:off x="3150912" y="5156200"/>
            <a:ext cx="1896062" cy="2921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marL="0" marR="0" algn="ctr">
              <a:buClr>
                <a:srgbClr val="E63B7A"/>
              </a:buClr>
              <a:buFont typeface="Chalkboard"/>
            </a:pPr>
            <a:r>
              <a:rPr sz="1800">
                <a:solidFill>
                  <a:srgbClr val="E63B7A"/>
                </a:solidFill>
                <a:uFill>
                  <a:solidFill>
                    <a:srgbClr val="E63B7A"/>
                  </a:solidFill>
                </a:uFill>
              </a:rPr>
              <a:t>Mark</a:t>
            </a:r>
            <a:r>
              <a:rPr sz="1800"/>
              <a:t>/</a:t>
            </a:r>
            <a:r>
              <a:rPr sz="1800">
                <a:solidFill>
                  <a:srgbClr val="BE38F3"/>
                </a:solidFill>
                <a:uFill>
                  <a:solidFill>
                    <a:srgbClr val="BE38F3"/>
                  </a:solidFill>
                </a:uFill>
              </a:rPr>
              <a:t>Jane</a:t>
            </a:r>
            <a:r>
              <a:rPr sz="1800"/>
              <a:t>/</a:t>
            </a:r>
            <a:r>
              <a:rPr sz="1800">
                <a:solidFill>
                  <a:srgbClr val="FF4013"/>
                </a:solidFill>
                <a:uFill>
                  <a:solidFill>
                    <a:srgbClr val="FF4013"/>
                  </a:solidFill>
                </a:uFill>
              </a:rPr>
              <a:t>Danny</a:t>
            </a:r>
          </a:p>
        </p:txBody>
      </p:sp>
      <p:sp>
        <p:nvSpPr>
          <p:cNvPr id="526" name="Jim/Susie"/>
          <p:cNvSpPr/>
          <p:nvPr/>
        </p:nvSpPr>
        <p:spPr>
          <a:xfrm>
            <a:off x="767920" y="7213600"/>
            <a:ext cx="997828" cy="292100"/>
          </a:xfrm>
          <a:prstGeom prst="rect">
            <a:avLst/>
          </a:prstGeom>
          <a:solidFill>
            <a:srgbClr val="E32400"/>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Jim/Susie</a:t>
            </a:r>
          </a:p>
        </p:txBody>
      </p:sp>
      <p:sp>
        <p:nvSpPr>
          <p:cNvPr id="527" name="Randy"/>
          <p:cNvSpPr/>
          <p:nvPr/>
        </p:nvSpPr>
        <p:spPr>
          <a:xfrm>
            <a:off x="3154029" y="7213600"/>
            <a:ext cx="645203" cy="292100"/>
          </a:xfrm>
          <a:prstGeom prst="rect">
            <a:avLst/>
          </a:prstGeom>
          <a:solidFill>
            <a:srgbClr val="00C7FC"/>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Randy</a:t>
            </a:r>
          </a:p>
        </p:txBody>
      </p:sp>
      <p:sp>
        <p:nvSpPr>
          <p:cNvPr id="528" name="Line"/>
          <p:cNvSpPr/>
          <p:nvPr/>
        </p:nvSpPr>
        <p:spPr>
          <a:xfrm flipH="1">
            <a:off x="10841037" y="4127500"/>
            <a:ext cx="180976" cy="746125"/>
          </a:xfrm>
          <a:prstGeom prst="line">
            <a:avLst/>
          </a:prstGeom>
          <a:ln w="25400">
            <a:solidFill>
              <a:srgbClr val="FFFFFF"/>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529" name="John"/>
          <p:cNvSpPr/>
          <p:nvPr/>
        </p:nvSpPr>
        <p:spPr>
          <a:xfrm>
            <a:off x="10588700" y="4927600"/>
            <a:ext cx="484046" cy="292100"/>
          </a:xfrm>
          <a:prstGeom prst="rect">
            <a:avLst/>
          </a:prstGeom>
          <a:solidFill>
            <a:srgbClr val="00C7FC"/>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John</a:t>
            </a:r>
          </a:p>
        </p:txBody>
      </p:sp>
      <p:sp>
        <p:nvSpPr>
          <p:cNvPr id="530" name="Line"/>
          <p:cNvSpPr/>
          <p:nvPr/>
        </p:nvSpPr>
        <p:spPr>
          <a:xfrm>
            <a:off x="11523662" y="3917950"/>
            <a:ext cx="400051" cy="561975"/>
          </a:xfrm>
          <a:prstGeom prst="line">
            <a:avLst/>
          </a:prstGeom>
          <a:ln w="25400">
            <a:solidFill>
              <a:srgbClr val="FFFFFF"/>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531" name="ED/Michelle"/>
          <p:cNvSpPr/>
          <p:nvPr/>
        </p:nvSpPr>
        <p:spPr>
          <a:xfrm>
            <a:off x="11299666" y="4533900"/>
            <a:ext cx="1221124" cy="292100"/>
          </a:xfrm>
          <a:prstGeom prst="rect">
            <a:avLst/>
          </a:prstGeom>
          <a:solidFill>
            <a:srgbClr val="00C7FC"/>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ED/Michelle</a:t>
            </a:r>
          </a:p>
        </p:txBody>
      </p:sp>
      <p:sp>
        <p:nvSpPr>
          <p:cNvPr id="532" name="Line"/>
          <p:cNvSpPr/>
          <p:nvPr/>
        </p:nvSpPr>
        <p:spPr>
          <a:xfrm flipH="1">
            <a:off x="10007600" y="3825875"/>
            <a:ext cx="433388" cy="654050"/>
          </a:xfrm>
          <a:prstGeom prst="line">
            <a:avLst/>
          </a:prstGeom>
          <a:ln w="25400">
            <a:solidFill>
              <a:srgbClr val="FFFFFF"/>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533" name="Randy"/>
          <p:cNvSpPr/>
          <p:nvPr/>
        </p:nvSpPr>
        <p:spPr>
          <a:xfrm>
            <a:off x="9670716" y="4533900"/>
            <a:ext cx="645203" cy="292100"/>
          </a:xfrm>
          <a:prstGeom prst="rect">
            <a:avLst/>
          </a:prstGeom>
          <a:solidFill>
            <a:srgbClr val="00C7FC"/>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Randy</a:t>
            </a:r>
          </a:p>
        </p:txBody>
      </p:sp>
      <p:sp>
        <p:nvSpPr>
          <p:cNvPr id="534" name="Line"/>
          <p:cNvSpPr/>
          <p:nvPr/>
        </p:nvSpPr>
        <p:spPr>
          <a:xfrm flipH="1">
            <a:off x="11214100" y="2171700"/>
            <a:ext cx="180975" cy="746125"/>
          </a:xfrm>
          <a:prstGeom prst="line">
            <a:avLst/>
          </a:prstGeom>
          <a:ln w="25400">
            <a:solidFill>
              <a:srgbClr val="FFFFFF"/>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535" name="Jay/Jodi"/>
          <p:cNvSpPr/>
          <p:nvPr/>
        </p:nvSpPr>
        <p:spPr>
          <a:xfrm>
            <a:off x="11290095" y="1828800"/>
            <a:ext cx="884665" cy="292100"/>
          </a:xfrm>
          <a:prstGeom prst="rect">
            <a:avLst/>
          </a:prstGeom>
          <a:solidFill>
            <a:srgbClr val="00C7FC"/>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Jay/Jodi</a:t>
            </a:r>
          </a:p>
        </p:txBody>
      </p:sp>
      <p:sp>
        <p:nvSpPr>
          <p:cNvPr id="536" name="Ron/Rachael"/>
          <p:cNvSpPr/>
          <p:nvPr/>
        </p:nvSpPr>
        <p:spPr>
          <a:xfrm>
            <a:off x="9770700" y="2311400"/>
            <a:ext cx="1307259" cy="292100"/>
          </a:xfrm>
          <a:prstGeom prst="rect">
            <a:avLst/>
          </a:prstGeom>
          <a:solidFill>
            <a:srgbClr val="00C7FC"/>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1800"/>
            </a:lvl1pPr>
          </a:lstStyle>
          <a:p>
            <a:pPr/>
            <a:r>
              <a:t>Ron/Rachael</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8" name="IMG_1639.JPG" descr="IMG_1639.JPG"/>
          <p:cNvPicPr>
            <a:picLocks noChangeAspect="0"/>
          </p:cNvPicPr>
          <p:nvPr/>
        </p:nvPicPr>
        <p:blipFill>
          <a:blip r:embed="rId2">
            <a:extLst/>
          </a:blip>
          <a:stretch>
            <a:fillRect/>
          </a:stretch>
        </p:blipFill>
        <p:spPr>
          <a:xfrm>
            <a:off x="8499513" y="1752600"/>
            <a:ext cx="4136987" cy="7442200"/>
          </a:xfrm>
          <a:prstGeom prst="rect">
            <a:avLst/>
          </a:prstGeom>
          <a:effectLst>
            <a:outerShdw sx="100000" sy="100000" kx="0" ky="0" algn="b" rotWithShape="0" blurRad="12700" dist="38100" dir="2700000">
              <a:srgbClr val="000000"/>
            </a:outerShdw>
          </a:effectLst>
        </p:spPr>
      </p:pic>
      <p:sp>
        <p:nvSpPr>
          <p:cNvPr id="539" name="Group Mapping Project"/>
          <p:cNvSpPr txBox="1"/>
          <p:nvPr>
            <p:ph type="title"/>
          </p:nvPr>
        </p:nvSpPr>
        <p:spPr>
          <a:xfrm>
            <a:off x="2463800" y="12700"/>
            <a:ext cx="10464800" cy="1282700"/>
          </a:xfrm>
          <a:prstGeom prst="rect">
            <a:avLst/>
          </a:prstGeom>
        </p:spPr>
        <p:txBody>
          <a:bodyPr/>
          <a:lstStyle>
            <a:lvl1pPr>
              <a:defRPr>
                <a:effectLst>
                  <a:outerShdw sx="100000" sy="100000" kx="0" ky="0" algn="b" rotWithShape="0" blurRad="12700" dist="38100" dir="2700000">
                    <a:srgbClr val="000000"/>
                  </a:outerShdw>
                </a:effectLst>
              </a:defRPr>
            </a:lvl1pPr>
          </a:lstStyle>
          <a:p>
            <a:pPr/>
            <a:r>
              <a:t>Group Mapping Project</a:t>
            </a:r>
          </a:p>
        </p:txBody>
      </p:sp>
      <p:sp>
        <p:nvSpPr>
          <p:cNvPr id="540" name="Key"/>
          <p:cNvSpPr/>
          <p:nvPr/>
        </p:nvSpPr>
        <p:spPr>
          <a:xfrm>
            <a:off x="190500" y="1282700"/>
            <a:ext cx="2514600" cy="1282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marR="0" algn="ctr">
              <a:buClr>
                <a:srgbClr val="FFFFFF"/>
              </a:buClr>
              <a:buFont typeface="Chalkboard"/>
              <a:defRPr sz="7200">
                <a:solidFill>
                  <a:srgbClr val="FFFC41"/>
                </a:solidFill>
                <a:effectLst>
                  <a:outerShdw sx="100000" sy="100000" kx="0" ky="0" algn="b" rotWithShape="0" blurRad="12700" dist="38100" dir="2700000">
                    <a:srgbClr val="000000"/>
                  </a:outerShdw>
                </a:effectLst>
                <a:uFill>
                  <a:solidFill>
                    <a:srgbClr val="FFFC41"/>
                  </a:solidFill>
                </a:uFill>
              </a:defRPr>
            </a:lvl1pPr>
          </a:lstStyle>
          <a:p>
            <a:pPr/>
            <a:r>
              <a:t>Key</a:t>
            </a:r>
          </a:p>
        </p:txBody>
      </p:sp>
      <p:sp>
        <p:nvSpPr>
          <p:cNvPr id="541" name="Mission Field - Brown"/>
          <p:cNvSpPr/>
          <p:nvPr/>
        </p:nvSpPr>
        <p:spPr>
          <a:xfrm>
            <a:off x="1028699" y="2565400"/>
            <a:ext cx="4848188"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b="1" sz="3600">
                <a:solidFill>
                  <a:srgbClr val="583400"/>
                </a:solidFill>
                <a:effectLst>
                  <a:outerShdw sx="100000" sy="100000" kx="0" ky="0" algn="b" rotWithShape="0" blurRad="12700" dist="38100" dir="2700000">
                    <a:srgbClr val="000000"/>
                  </a:outerShdw>
                </a:effectLst>
                <a:uFill>
                  <a:solidFill>
                    <a:srgbClr val="583400"/>
                  </a:solidFill>
                </a:uFill>
              </a:defRPr>
            </a:pPr>
            <a:r>
              <a:rPr>
                <a:solidFill>
                  <a:srgbClr val="FFFFFF"/>
                </a:solidFill>
                <a:uFill>
                  <a:solidFill>
                    <a:srgbClr val="FFFFFF"/>
                  </a:solidFill>
                </a:uFill>
              </a:rPr>
              <a:t>Mission Field -</a:t>
            </a:r>
            <a:r>
              <a:t> Brown</a:t>
            </a:r>
          </a:p>
        </p:txBody>
      </p:sp>
      <p:sp>
        <p:nvSpPr>
          <p:cNvPr id="542" name="Believers - Red"/>
          <p:cNvSpPr/>
          <p:nvPr/>
        </p:nvSpPr>
        <p:spPr>
          <a:xfrm>
            <a:off x="1028700" y="3263900"/>
            <a:ext cx="3539736"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b="1" sz="3600">
                <a:solidFill>
                  <a:srgbClr val="583400"/>
                </a:solidFill>
                <a:effectLst>
                  <a:outerShdw sx="100000" sy="100000" kx="0" ky="0" algn="b" rotWithShape="0" blurRad="12700" dist="38100" dir="2700000">
                    <a:srgbClr val="000000"/>
                  </a:outerShdw>
                </a:effectLst>
                <a:uFill>
                  <a:solidFill>
                    <a:srgbClr val="583400"/>
                  </a:solidFill>
                </a:uFill>
              </a:defRPr>
            </a:pPr>
            <a:r>
              <a:rPr>
                <a:solidFill>
                  <a:srgbClr val="FFFFFF"/>
                </a:solidFill>
                <a:uFill>
                  <a:solidFill>
                    <a:srgbClr val="FFFFFF"/>
                  </a:solidFill>
                </a:uFill>
              </a:rPr>
              <a:t>Believers -</a:t>
            </a:r>
            <a:r>
              <a:t> </a:t>
            </a:r>
            <a:r>
              <a:rPr>
                <a:solidFill>
                  <a:srgbClr val="FF4013"/>
                </a:solidFill>
                <a:uFill>
                  <a:solidFill>
                    <a:srgbClr val="FF4013"/>
                  </a:solidFill>
                </a:uFill>
              </a:rPr>
              <a:t>Red</a:t>
            </a:r>
          </a:p>
        </p:txBody>
      </p:sp>
      <p:sp>
        <p:nvSpPr>
          <p:cNvPr id="543" name="Non Believer - Green"/>
          <p:cNvSpPr/>
          <p:nvPr/>
        </p:nvSpPr>
        <p:spPr>
          <a:xfrm>
            <a:off x="1028700" y="4051300"/>
            <a:ext cx="4721889"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b="1" sz="3600">
                <a:solidFill>
                  <a:srgbClr val="583400"/>
                </a:solidFill>
                <a:effectLst>
                  <a:outerShdw sx="100000" sy="100000" kx="0" ky="0" algn="b" rotWithShape="0" blurRad="12700" dist="38100" dir="2700000">
                    <a:srgbClr val="000000"/>
                  </a:outerShdw>
                </a:effectLst>
                <a:uFill>
                  <a:solidFill>
                    <a:srgbClr val="583400"/>
                  </a:solidFill>
                </a:uFill>
              </a:defRPr>
            </a:pPr>
            <a:r>
              <a:rPr>
                <a:solidFill>
                  <a:srgbClr val="FFFFFF"/>
                </a:solidFill>
                <a:uFill>
                  <a:solidFill>
                    <a:srgbClr val="FFFFFF"/>
                  </a:solidFill>
                </a:uFill>
              </a:rPr>
              <a:t>Non Believer -</a:t>
            </a:r>
            <a:r>
              <a:t> </a:t>
            </a:r>
            <a:r>
              <a:rPr>
                <a:solidFill>
                  <a:srgbClr val="4F7A28"/>
                </a:solidFill>
                <a:uFill>
                  <a:solidFill>
                    <a:srgbClr val="4F7A28"/>
                  </a:solidFill>
                </a:uFill>
              </a:rPr>
              <a:t>Green</a:t>
            </a:r>
          </a:p>
        </p:txBody>
      </p:sp>
      <p:sp>
        <p:nvSpPr>
          <p:cNvPr id="544" name="Unknown - Blue"/>
          <p:cNvSpPr/>
          <p:nvPr/>
        </p:nvSpPr>
        <p:spPr>
          <a:xfrm>
            <a:off x="1016000" y="4749800"/>
            <a:ext cx="3564996"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b="1" sz="3600">
                <a:solidFill>
                  <a:srgbClr val="583400"/>
                </a:solidFill>
                <a:effectLst>
                  <a:outerShdw sx="100000" sy="100000" kx="0" ky="0" algn="b" rotWithShape="0" blurRad="12700" dist="38100" dir="2700000">
                    <a:srgbClr val="000000"/>
                  </a:outerShdw>
                </a:effectLst>
                <a:uFill>
                  <a:solidFill>
                    <a:srgbClr val="583400"/>
                  </a:solidFill>
                </a:uFill>
              </a:defRPr>
            </a:pPr>
            <a:r>
              <a:rPr>
                <a:solidFill>
                  <a:srgbClr val="FFFFFF"/>
                </a:solidFill>
                <a:uFill>
                  <a:solidFill>
                    <a:srgbClr val="FFFFFF"/>
                  </a:solidFill>
                </a:uFill>
              </a:rPr>
              <a:t>Unknown</a:t>
            </a:r>
            <a:r>
              <a:t> </a:t>
            </a:r>
            <a:r>
              <a:rPr>
                <a:solidFill>
                  <a:srgbClr val="FFFFFF"/>
                </a:solidFill>
                <a:uFill>
                  <a:solidFill>
                    <a:srgbClr val="FFFFFF"/>
                  </a:solidFill>
                </a:uFill>
              </a:rPr>
              <a:t>-</a:t>
            </a:r>
            <a:r>
              <a:t> </a:t>
            </a:r>
            <a:r>
              <a:rPr>
                <a:solidFill>
                  <a:srgbClr val="0042AA"/>
                </a:solidFill>
                <a:uFill>
                  <a:solidFill>
                    <a:srgbClr val="0042AA"/>
                  </a:solidFill>
                </a:uFill>
              </a:rPr>
              <a:t>Blue</a:t>
            </a:r>
          </a:p>
        </p:txBody>
      </p:sp>
      <p:pic>
        <p:nvPicPr>
          <p:cNvPr id="545" name="IMG_1643.JPG" descr="IMG_1643.JPG"/>
          <p:cNvPicPr>
            <a:picLocks noChangeAspect="0"/>
          </p:cNvPicPr>
          <p:nvPr/>
        </p:nvPicPr>
        <p:blipFill>
          <a:blip r:embed="rId3">
            <a:extLst/>
          </a:blip>
          <a:stretch>
            <a:fillRect/>
          </a:stretch>
        </p:blipFill>
        <p:spPr>
          <a:xfrm>
            <a:off x="203200" y="5840040"/>
            <a:ext cx="6781801" cy="3964361"/>
          </a:xfrm>
          <a:prstGeom prst="rect">
            <a:avLst/>
          </a:prstGeom>
          <a:effectLst>
            <a:outerShdw sx="100000" sy="100000" kx="0" ky="0" algn="b" rotWithShape="0" blurRad="12700" dist="38100" dir="2700000">
              <a:srgbClr val="000000"/>
            </a:outerShdw>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ectangle"/>
          <p:cNvSpPr/>
          <p:nvPr/>
        </p:nvSpPr>
        <p:spPr>
          <a:xfrm>
            <a:off x="0" y="0"/>
            <a:ext cx="13017500" cy="7302500"/>
          </a:xfrm>
          <a:prstGeom prst="rect">
            <a:avLst/>
          </a:prstGeom>
          <a:solidFill>
            <a:srgbClr val="000000"/>
          </a:solidFill>
          <a:ln w="48000"/>
        </p:spPr>
        <p:txBody>
          <a:bodyPr lIns="50800" tIns="50800" rIns="50800" bIns="50800" anchor="ctr"/>
          <a:lstStyle/>
          <a:p>
            <a:pPr/>
          </a:p>
        </p:txBody>
      </p:sp>
      <p:sp>
        <p:nvSpPr>
          <p:cNvPr id="181" name="Rectangle"/>
          <p:cNvSpPr/>
          <p:nvPr/>
        </p:nvSpPr>
        <p:spPr>
          <a:xfrm>
            <a:off x="0" y="7292975"/>
            <a:ext cx="13017500" cy="65088"/>
          </a:xfrm>
          <a:prstGeom prst="rect">
            <a:avLst/>
          </a:prstGeom>
          <a:solidFill>
            <a:srgbClr val="FFFFFF"/>
          </a:solidFill>
          <a:ln w="48000"/>
          <a:effectLst>
            <a:outerShdw sx="100000" sy="100000" kx="0" ky="0" algn="b" rotWithShape="0" blurRad="38100" dist="12700" dir="5400000">
              <a:srgbClr val="000000">
                <a:alpha val="59999"/>
              </a:srgbClr>
            </a:outerShdw>
          </a:effectLst>
        </p:spPr>
        <p:txBody>
          <a:bodyPr lIns="50800" tIns="50800" rIns="50800" bIns="50800" anchor="ctr"/>
          <a:lstStyle/>
          <a:p>
            <a:pPr/>
          </a:p>
        </p:txBody>
      </p:sp>
      <p:sp>
        <p:nvSpPr>
          <p:cNvPr id="182" name="Jesus and His Oikos"/>
          <p:cNvSpPr/>
          <p:nvPr/>
        </p:nvSpPr>
        <p:spPr>
          <a:xfrm>
            <a:off x="3035300" y="7912100"/>
            <a:ext cx="9690100" cy="10922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marL="0" marR="0" algn="r">
              <a:buClr>
                <a:srgbClr val="FFFFFF"/>
              </a:buClr>
              <a:buFont typeface="Lucida Grande"/>
              <a:defRPr b="1" sz="6800">
                <a:solidFill>
                  <a:srgbClr val="000000"/>
                </a:solidFill>
                <a:uFill>
                  <a:solidFill>
                    <a:srgbClr val="000000"/>
                  </a:solidFill>
                </a:uFill>
                <a:latin typeface="+mn-lt"/>
                <a:ea typeface="+mn-ea"/>
                <a:cs typeface="+mn-cs"/>
                <a:sym typeface="Lucida Grande"/>
              </a:defRPr>
            </a:lvl1pPr>
          </a:lstStyle>
          <a:p>
            <a:pPr/>
            <a:r>
              <a:t>Jesus and His Oikos</a:t>
            </a:r>
          </a:p>
        </p:txBody>
      </p:sp>
      <p:pic>
        <p:nvPicPr>
          <p:cNvPr id="183" name="image.jpg" descr="image.jpg"/>
          <p:cNvPicPr>
            <a:picLocks noChangeAspect="0"/>
          </p:cNvPicPr>
          <p:nvPr/>
        </p:nvPicPr>
        <p:blipFill>
          <a:blip r:embed="rId2">
            <a:extLst/>
          </a:blip>
          <a:stretch>
            <a:fillRect/>
          </a:stretch>
        </p:blipFill>
        <p:spPr>
          <a:xfrm>
            <a:off x="0" y="5545137"/>
            <a:ext cx="3416300" cy="4208464"/>
          </a:xfrm>
          <a:prstGeom prst="rect">
            <a:avLst/>
          </a:prstGeom>
          <a:ln w="25400"/>
        </p:spPr>
      </p:pic>
      <p:sp>
        <p:nvSpPr>
          <p:cNvPr id="184" name="Line"/>
          <p:cNvSpPr/>
          <p:nvPr/>
        </p:nvSpPr>
        <p:spPr>
          <a:xfrm>
            <a:off x="6408737" y="3848100"/>
            <a:ext cx="1203326" cy="1588"/>
          </a:xfrm>
          <a:prstGeom prst="line">
            <a:avLst/>
          </a:prstGeom>
          <a:ln>
            <a:solidFill>
              <a:srgbClr val="0000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grpSp>
        <p:nvGrpSpPr>
          <p:cNvPr id="190" name="Group"/>
          <p:cNvGrpSpPr/>
          <p:nvPr/>
        </p:nvGrpSpPr>
        <p:grpSpPr>
          <a:xfrm>
            <a:off x="8469606" y="787694"/>
            <a:ext cx="1379413" cy="1379413"/>
            <a:chOff x="59583" y="59583"/>
            <a:chExt cx="1379411" cy="1379411"/>
          </a:xfrm>
        </p:grpSpPr>
        <p:sp>
          <p:nvSpPr>
            <p:cNvPr id="185" name="Line"/>
            <p:cNvSpPr/>
            <p:nvPr/>
          </p:nvSpPr>
          <p:spPr>
            <a:xfrm>
              <a:off x="764139" y="186288"/>
              <a:ext cx="1588" cy="1062039"/>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86" name="Line"/>
            <p:cNvSpPr/>
            <p:nvPr/>
          </p:nvSpPr>
          <p:spPr>
            <a:xfrm flipH="1">
              <a:off x="264076" y="716513"/>
              <a:ext cx="889001" cy="1589"/>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189" name="Group"/>
            <p:cNvGrpSpPr/>
            <p:nvPr/>
          </p:nvGrpSpPr>
          <p:grpSpPr>
            <a:xfrm rot="18900000">
              <a:off x="219064" y="304122"/>
              <a:ext cx="1060451" cy="890334"/>
              <a:chOff x="0" y="84263"/>
              <a:chExt cx="1060450" cy="890332"/>
            </a:xfrm>
          </p:grpSpPr>
          <p:sp>
            <p:nvSpPr>
              <p:cNvPr id="187" name="Line"/>
              <p:cNvSpPr/>
              <p:nvPr/>
            </p:nvSpPr>
            <p:spPr>
              <a:xfrm flipH="1">
                <a:off x="588255" y="84263"/>
                <a:ext cx="1591" cy="890334"/>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88" name="Line"/>
              <p:cNvSpPr/>
              <p:nvPr/>
            </p:nvSpPr>
            <p:spPr>
              <a:xfrm flipH="1">
                <a:off x="0" y="529430"/>
                <a:ext cx="1060451"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
        <p:nvSpPr>
          <p:cNvPr id="191" name="Oval"/>
          <p:cNvSpPr/>
          <p:nvPr/>
        </p:nvSpPr>
        <p:spPr>
          <a:xfrm>
            <a:off x="9418637" y="806450"/>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192" name="Oval"/>
          <p:cNvSpPr/>
          <p:nvPr/>
        </p:nvSpPr>
        <p:spPr>
          <a:xfrm>
            <a:off x="8567737" y="784225"/>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193" name="Oval"/>
          <p:cNvSpPr/>
          <p:nvPr/>
        </p:nvSpPr>
        <p:spPr>
          <a:xfrm>
            <a:off x="8993187" y="546100"/>
            <a:ext cx="331788" cy="374650"/>
          </a:xfrm>
          <a:prstGeom prst="ellipse">
            <a:avLst/>
          </a:prstGeom>
          <a:solidFill>
            <a:srgbClr val="FFFFFF"/>
          </a:solidFill>
          <a:ln>
            <a:solidFill>
              <a:srgbClr val="FFFB00"/>
            </a:solidFill>
          </a:ln>
        </p:spPr>
        <p:txBody>
          <a:bodyPr lIns="50800" tIns="50800" rIns="50800" bIns="50800" anchor="ctr"/>
          <a:lstStyle/>
          <a:p>
            <a:pPr/>
          </a:p>
        </p:txBody>
      </p:sp>
      <p:sp>
        <p:nvSpPr>
          <p:cNvPr id="194" name="Oval"/>
          <p:cNvSpPr/>
          <p:nvPr/>
        </p:nvSpPr>
        <p:spPr>
          <a:xfrm>
            <a:off x="8993187" y="1978025"/>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195" name="Oval"/>
          <p:cNvSpPr/>
          <p:nvPr/>
        </p:nvSpPr>
        <p:spPr>
          <a:xfrm>
            <a:off x="8662987" y="1690687"/>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196" name="Oval"/>
          <p:cNvSpPr/>
          <p:nvPr/>
        </p:nvSpPr>
        <p:spPr>
          <a:xfrm>
            <a:off x="9418637" y="1801812"/>
            <a:ext cx="331788" cy="374651"/>
          </a:xfrm>
          <a:prstGeom prst="ellipse">
            <a:avLst/>
          </a:prstGeom>
          <a:solidFill>
            <a:srgbClr val="FFFFFF"/>
          </a:solidFill>
          <a:ln>
            <a:solidFill>
              <a:srgbClr val="FFFB00"/>
            </a:solidFill>
          </a:ln>
        </p:spPr>
        <p:txBody>
          <a:bodyPr lIns="50800" tIns="50800" rIns="50800" bIns="50800" anchor="ctr"/>
          <a:lstStyle/>
          <a:p>
            <a:pPr/>
          </a:p>
        </p:txBody>
      </p:sp>
      <p:grpSp>
        <p:nvGrpSpPr>
          <p:cNvPr id="202" name="Group"/>
          <p:cNvGrpSpPr/>
          <p:nvPr/>
        </p:nvGrpSpPr>
        <p:grpSpPr>
          <a:xfrm>
            <a:off x="9650706" y="787694"/>
            <a:ext cx="1379413" cy="1379412"/>
            <a:chOff x="59583" y="59583"/>
            <a:chExt cx="1379411" cy="1379411"/>
          </a:xfrm>
        </p:grpSpPr>
        <p:sp>
          <p:nvSpPr>
            <p:cNvPr id="197" name="Line"/>
            <p:cNvSpPr/>
            <p:nvPr/>
          </p:nvSpPr>
          <p:spPr>
            <a:xfrm>
              <a:off x="764139" y="186289"/>
              <a:ext cx="1589" cy="1062038"/>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198" name="Line"/>
            <p:cNvSpPr/>
            <p:nvPr/>
          </p:nvSpPr>
          <p:spPr>
            <a:xfrm flipH="1">
              <a:off x="264077" y="716514"/>
              <a:ext cx="889001" cy="1588"/>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201" name="Group"/>
            <p:cNvGrpSpPr/>
            <p:nvPr/>
          </p:nvGrpSpPr>
          <p:grpSpPr>
            <a:xfrm rot="18900000">
              <a:off x="219064" y="304122"/>
              <a:ext cx="1060451" cy="890334"/>
              <a:chOff x="0" y="84263"/>
              <a:chExt cx="1060450" cy="890332"/>
            </a:xfrm>
          </p:grpSpPr>
          <p:sp>
            <p:nvSpPr>
              <p:cNvPr id="199" name="Line"/>
              <p:cNvSpPr/>
              <p:nvPr/>
            </p:nvSpPr>
            <p:spPr>
              <a:xfrm flipH="1">
                <a:off x="588255" y="84263"/>
                <a:ext cx="1591" cy="890334"/>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200" name="Line"/>
              <p:cNvSpPr/>
              <p:nvPr/>
            </p:nvSpPr>
            <p:spPr>
              <a:xfrm flipH="1">
                <a:off x="0" y="529430"/>
                <a:ext cx="1060451"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
        <p:nvSpPr>
          <p:cNvPr id="203" name="Oval"/>
          <p:cNvSpPr/>
          <p:nvPr/>
        </p:nvSpPr>
        <p:spPr>
          <a:xfrm>
            <a:off x="10599737" y="806450"/>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04" name="Oval"/>
          <p:cNvSpPr/>
          <p:nvPr/>
        </p:nvSpPr>
        <p:spPr>
          <a:xfrm>
            <a:off x="10745787" y="1314450"/>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05" name="Oval"/>
          <p:cNvSpPr/>
          <p:nvPr/>
        </p:nvSpPr>
        <p:spPr>
          <a:xfrm>
            <a:off x="9748837" y="784225"/>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06" name="Oval"/>
          <p:cNvSpPr/>
          <p:nvPr/>
        </p:nvSpPr>
        <p:spPr>
          <a:xfrm>
            <a:off x="10174287" y="546100"/>
            <a:ext cx="330201" cy="374650"/>
          </a:xfrm>
          <a:prstGeom prst="ellipse">
            <a:avLst/>
          </a:prstGeom>
          <a:solidFill>
            <a:srgbClr val="FFFFFF"/>
          </a:solidFill>
          <a:ln>
            <a:solidFill>
              <a:srgbClr val="FFFB00"/>
            </a:solidFill>
          </a:ln>
        </p:spPr>
        <p:txBody>
          <a:bodyPr lIns="50800" tIns="50800" rIns="50800" bIns="50800" anchor="ctr"/>
          <a:lstStyle/>
          <a:p>
            <a:pPr/>
          </a:p>
        </p:txBody>
      </p:sp>
      <p:sp>
        <p:nvSpPr>
          <p:cNvPr id="207" name="Oval"/>
          <p:cNvSpPr/>
          <p:nvPr/>
        </p:nvSpPr>
        <p:spPr>
          <a:xfrm>
            <a:off x="9844087" y="1690687"/>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08" name="Oval"/>
          <p:cNvSpPr/>
          <p:nvPr/>
        </p:nvSpPr>
        <p:spPr>
          <a:xfrm>
            <a:off x="10599737" y="1801812"/>
            <a:ext cx="330201" cy="374651"/>
          </a:xfrm>
          <a:prstGeom prst="ellipse">
            <a:avLst/>
          </a:prstGeom>
          <a:solidFill>
            <a:srgbClr val="FFFFFF"/>
          </a:solidFill>
          <a:ln>
            <a:solidFill>
              <a:srgbClr val="FFFB00"/>
            </a:solidFill>
          </a:ln>
        </p:spPr>
        <p:txBody>
          <a:bodyPr lIns="50800" tIns="50800" rIns="50800" bIns="50800" anchor="ctr"/>
          <a:lstStyle/>
          <a:p>
            <a:pPr/>
          </a:p>
        </p:txBody>
      </p:sp>
      <p:grpSp>
        <p:nvGrpSpPr>
          <p:cNvPr id="214" name="Group"/>
          <p:cNvGrpSpPr/>
          <p:nvPr/>
        </p:nvGrpSpPr>
        <p:grpSpPr>
          <a:xfrm>
            <a:off x="9650281" y="2224752"/>
            <a:ext cx="1380260" cy="1380260"/>
            <a:chOff x="59722" y="59722"/>
            <a:chExt cx="1380258" cy="1380258"/>
          </a:xfrm>
        </p:grpSpPr>
        <p:sp>
          <p:nvSpPr>
            <p:cNvPr id="209" name="Line"/>
            <p:cNvSpPr/>
            <p:nvPr/>
          </p:nvSpPr>
          <p:spPr>
            <a:xfrm>
              <a:off x="764703" y="186254"/>
              <a:ext cx="1588" cy="1064752"/>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210" name="Line"/>
            <p:cNvSpPr/>
            <p:nvPr/>
          </p:nvSpPr>
          <p:spPr>
            <a:xfrm flipH="1">
              <a:off x="264640" y="717040"/>
              <a:ext cx="889001"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213" name="Group"/>
            <p:cNvGrpSpPr/>
            <p:nvPr/>
          </p:nvGrpSpPr>
          <p:grpSpPr>
            <a:xfrm rot="18900000">
              <a:off x="219626" y="304086"/>
              <a:ext cx="1060451" cy="891532"/>
              <a:chOff x="0" y="84459"/>
              <a:chExt cx="1060450" cy="891530"/>
            </a:xfrm>
          </p:grpSpPr>
          <p:sp>
            <p:nvSpPr>
              <p:cNvPr id="211" name="Line"/>
              <p:cNvSpPr/>
              <p:nvPr/>
            </p:nvSpPr>
            <p:spPr>
              <a:xfrm flipH="1">
                <a:off x="587375" y="84459"/>
                <a:ext cx="1589" cy="891532"/>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212" name="Line"/>
              <p:cNvSpPr/>
              <p:nvPr/>
            </p:nvSpPr>
            <p:spPr>
              <a:xfrm flipH="1">
                <a:off x="-1" y="529430"/>
                <a:ext cx="1060452"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
        <p:nvSpPr>
          <p:cNvPr id="215" name="Oval"/>
          <p:cNvSpPr/>
          <p:nvPr/>
        </p:nvSpPr>
        <p:spPr>
          <a:xfrm>
            <a:off x="10599737" y="2243137"/>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16" name="Oval"/>
          <p:cNvSpPr/>
          <p:nvPr/>
        </p:nvSpPr>
        <p:spPr>
          <a:xfrm>
            <a:off x="10745787" y="2752725"/>
            <a:ext cx="330201" cy="374650"/>
          </a:xfrm>
          <a:prstGeom prst="ellipse">
            <a:avLst/>
          </a:prstGeom>
          <a:solidFill>
            <a:srgbClr val="FFFFFF"/>
          </a:solidFill>
          <a:ln>
            <a:solidFill>
              <a:srgbClr val="FFFB00"/>
            </a:solidFill>
          </a:ln>
        </p:spPr>
        <p:txBody>
          <a:bodyPr lIns="50800" tIns="50800" rIns="50800" bIns="50800" anchor="ctr"/>
          <a:lstStyle/>
          <a:p>
            <a:pPr/>
          </a:p>
        </p:txBody>
      </p:sp>
      <p:sp>
        <p:nvSpPr>
          <p:cNvPr id="217" name="Oval"/>
          <p:cNvSpPr/>
          <p:nvPr/>
        </p:nvSpPr>
        <p:spPr>
          <a:xfrm>
            <a:off x="9564687" y="2752725"/>
            <a:ext cx="330201" cy="374650"/>
          </a:xfrm>
          <a:prstGeom prst="ellipse">
            <a:avLst/>
          </a:prstGeom>
          <a:solidFill>
            <a:srgbClr val="FFFFFF"/>
          </a:solidFill>
          <a:ln>
            <a:solidFill>
              <a:srgbClr val="FFFB00"/>
            </a:solidFill>
          </a:ln>
        </p:spPr>
        <p:txBody>
          <a:bodyPr lIns="50800" tIns="50800" rIns="50800" bIns="50800" anchor="ctr"/>
          <a:lstStyle/>
          <a:p>
            <a:pPr/>
          </a:p>
        </p:txBody>
      </p:sp>
      <p:sp>
        <p:nvSpPr>
          <p:cNvPr id="218" name="Oval"/>
          <p:cNvSpPr/>
          <p:nvPr/>
        </p:nvSpPr>
        <p:spPr>
          <a:xfrm>
            <a:off x="9748837" y="2220912"/>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19" name="Oval"/>
          <p:cNvSpPr/>
          <p:nvPr/>
        </p:nvSpPr>
        <p:spPr>
          <a:xfrm>
            <a:off x="10174287" y="3414712"/>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20" name="Oval"/>
          <p:cNvSpPr/>
          <p:nvPr/>
        </p:nvSpPr>
        <p:spPr>
          <a:xfrm>
            <a:off x="9844087" y="3127375"/>
            <a:ext cx="330201" cy="376238"/>
          </a:xfrm>
          <a:prstGeom prst="ellipse">
            <a:avLst/>
          </a:prstGeom>
          <a:solidFill>
            <a:srgbClr val="FFFFFF"/>
          </a:solidFill>
          <a:ln>
            <a:solidFill>
              <a:srgbClr val="FFFB00"/>
            </a:solidFill>
          </a:ln>
        </p:spPr>
        <p:txBody>
          <a:bodyPr lIns="50800" tIns="50800" rIns="50800" bIns="50800" anchor="ctr"/>
          <a:lstStyle/>
          <a:p>
            <a:pPr/>
          </a:p>
        </p:txBody>
      </p:sp>
      <p:grpSp>
        <p:nvGrpSpPr>
          <p:cNvPr id="226" name="Group"/>
          <p:cNvGrpSpPr/>
          <p:nvPr/>
        </p:nvGrpSpPr>
        <p:grpSpPr>
          <a:xfrm>
            <a:off x="10577384" y="4812378"/>
            <a:ext cx="1379136" cy="1379136"/>
            <a:chOff x="59722" y="59722"/>
            <a:chExt cx="1379135" cy="1379135"/>
          </a:xfrm>
        </p:grpSpPr>
        <p:sp>
          <p:nvSpPr>
            <p:cNvPr id="221" name="Line"/>
            <p:cNvSpPr/>
            <p:nvPr/>
          </p:nvSpPr>
          <p:spPr>
            <a:xfrm>
              <a:off x="764700" y="184664"/>
              <a:ext cx="1589" cy="1064752"/>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222" name="Line"/>
            <p:cNvSpPr/>
            <p:nvPr/>
          </p:nvSpPr>
          <p:spPr>
            <a:xfrm flipH="1">
              <a:off x="264638" y="717039"/>
              <a:ext cx="889001"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225" name="Group"/>
            <p:cNvGrpSpPr/>
            <p:nvPr/>
          </p:nvGrpSpPr>
          <p:grpSpPr>
            <a:xfrm rot="18900000">
              <a:off x="219064" y="304318"/>
              <a:ext cx="1060452" cy="889944"/>
              <a:chOff x="0" y="84459"/>
              <a:chExt cx="1060450" cy="889942"/>
            </a:xfrm>
          </p:grpSpPr>
          <p:sp>
            <p:nvSpPr>
              <p:cNvPr id="223" name="Line"/>
              <p:cNvSpPr/>
              <p:nvPr/>
            </p:nvSpPr>
            <p:spPr>
              <a:xfrm flipH="1">
                <a:off x="587375" y="84459"/>
                <a:ext cx="1589" cy="889944"/>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224" name="Line"/>
              <p:cNvSpPr/>
              <p:nvPr/>
            </p:nvSpPr>
            <p:spPr>
              <a:xfrm flipH="1">
                <a:off x="-1" y="529430"/>
                <a:ext cx="1060452"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
        <p:nvSpPr>
          <p:cNvPr id="227" name="Oval"/>
          <p:cNvSpPr/>
          <p:nvPr/>
        </p:nvSpPr>
        <p:spPr>
          <a:xfrm>
            <a:off x="11526837" y="4830762"/>
            <a:ext cx="331788" cy="374651"/>
          </a:xfrm>
          <a:prstGeom prst="ellipse">
            <a:avLst/>
          </a:prstGeom>
          <a:solidFill>
            <a:srgbClr val="FFFFFF"/>
          </a:solidFill>
          <a:ln>
            <a:solidFill>
              <a:srgbClr val="FFFB00"/>
            </a:solidFill>
          </a:ln>
        </p:spPr>
        <p:txBody>
          <a:bodyPr lIns="50800" tIns="50800" rIns="50800" bIns="50800" anchor="ctr"/>
          <a:lstStyle/>
          <a:p>
            <a:pPr/>
          </a:p>
        </p:txBody>
      </p:sp>
      <p:sp>
        <p:nvSpPr>
          <p:cNvPr id="228" name="Oval"/>
          <p:cNvSpPr/>
          <p:nvPr/>
        </p:nvSpPr>
        <p:spPr>
          <a:xfrm>
            <a:off x="11672887" y="5338762"/>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29" name="Oval"/>
          <p:cNvSpPr/>
          <p:nvPr/>
        </p:nvSpPr>
        <p:spPr>
          <a:xfrm>
            <a:off x="10493375" y="5338762"/>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30" name="Oval"/>
          <p:cNvSpPr/>
          <p:nvPr/>
        </p:nvSpPr>
        <p:spPr>
          <a:xfrm>
            <a:off x="10675937" y="4808537"/>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231" name="Oval"/>
          <p:cNvSpPr/>
          <p:nvPr/>
        </p:nvSpPr>
        <p:spPr>
          <a:xfrm>
            <a:off x="11101387" y="6002337"/>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232" name="Oval"/>
          <p:cNvSpPr/>
          <p:nvPr/>
        </p:nvSpPr>
        <p:spPr>
          <a:xfrm>
            <a:off x="10771187" y="5715000"/>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233" name="Oval"/>
          <p:cNvSpPr/>
          <p:nvPr/>
        </p:nvSpPr>
        <p:spPr>
          <a:xfrm>
            <a:off x="11526837" y="5824537"/>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234" name="Oval"/>
          <p:cNvSpPr/>
          <p:nvPr/>
        </p:nvSpPr>
        <p:spPr>
          <a:xfrm>
            <a:off x="11526837" y="3392487"/>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235" name="Oval"/>
          <p:cNvSpPr/>
          <p:nvPr/>
        </p:nvSpPr>
        <p:spPr>
          <a:xfrm>
            <a:off x="11101387" y="3127375"/>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236" name="Oval"/>
          <p:cNvSpPr/>
          <p:nvPr/>
        </p:nvSpPr>
        <p:spPr>
          <a:xfrm>
            <a:off x="10771187" y="4278312"/>
            <a:ext cx="330201" cy="374651"/>
          </a:xfrm>
          <a:prstGeom prst="ellipse">
            <a:avLst/>
          </a:prstGeom>
          <a:solidFill>
            <a:srgbClr val="FFFFFF"/>
          </a:solidFill>
          <a:ln>
            <a:solidFill>
              <a:srgbClr val="FFFB00"/>
            </a:solidFill>
          </a:ln>
        </p:spPr>
        <p:txBody>
          <a:bodyPr lIns="50800" tIns="50800" rIns="50800" bIns="50800" anchor="ctr"/>
          <a:lstStyle/>
          <a:p>
            <a:pPr/>
          </a:p>
        </p:txBody>
      </p:sp>
      <p:sp>
        <p:nvSpPr>
          <p:cNvPr id="237" name="Oval"/>
          <p:cNvSpPr/>
          <p:nvPr/>
        </p:nvSpPr>
        <p:spPr>
          <a:xfrm>
            <a:off x="11526837" y="4394200"/>
            <a:ext cx="331788" cy="374650"/>
          </a:xfrm>
          <a:prstGeom prst="ellipse">
            <a:avLst/>
          </a:prstGeom>
          <a:solidFill>
            <a:srgbClr val="FFFFFF"/>
          </a:solidFill>
          <a:ln>
            <a:solidFill>
              <a:srgbClr val="FFFB00"/>
            </a:solidFill>
          </a:ln>
        </p:spPr>
        <p:txBody>
          <a:bodyPr lIns="50800" tIns="50800" rIns="50800" bIns="50800" anchor="ctr"/>
          <a:lstStyle/>
          <a:p>
            <a:pPr/>
          </a:p>
        </p:txBody>
      </p:sp>
      <p:sp>
        <p:nvSpPr>
          <p:cNvPr id="238" name="Line"/>
          <p:cNvSpPr/>
          <p:nvPr/>
        </p:nvSpPr>
        <p:spPr>
          <a:xfrm>
            <a:off x="11283950" y="3503612"/>
            <a:ext cx="1588" cy="1062038"/>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239" name="Line"/>
          <p:cNvSpPr/>
          <p:nvPr/>
        </p:nvSpPr>
        <p:spPr>
          <a:xfrm flipH="1">
            <a:off x="10785475" y="4033837"/>
            <a:ext cx="887413" cy="1588"/>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240" name="Line"/>
          <p:cNvSpPr/>
          <p:nvPr/>
        </p:nvSpPr>
        <p:spPr>
          <a:xfrm flipH="1">
            <a:off x="10882312" y="3673475"/>
            <a:ext cx="749301" cy="752475"/>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241" name="Line"/>
          <p:cNvSpPr/>
          <p:nvPr/>
        </p:nvSpPr>
        <p:spPr>
          <a:xfrm flipH="1" flipV="1">
            <a:off x="10879137" y="3522662"/>
            <a:ext cx="793751" cy="1042988"/>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pic>
        <p:nvPicPr>
          <p:cNvPr id="242" name="image.png" descr="image.png"/>
          <p:cNvPicPr>
            <a:picLocks noChangeAspect="0"/>
          </p:cNvPicPr>
          <p:nvPr/>
        </p:nvPicPr>
        <p:blipFill>
          <a:blip r:embed="rId3">
            <a:extLst/>
          </a:blip>
          <a:stretch>
            <a:fillRect/>
          </a:stretch>
        </p:blipFill>
        <p:spPr>
          <a:xfrm>
            <a:off x="8332787" y="3563937"/>
            <a:ext cx="2400301" cy="2324101"/>
          </a:xfrm>
          <a:prstGeom prst="rect">
            <a:avLst/>
          </a:prstGeom>
          <a:ln w="12700">
            <a:miter lim="400000"/>
          </a:ln>
        </p:spPr>
      </p:pic>
      <p:grpSp>
        <p:nvGrpSpPr>
          <p:cNvPr id="248" name="Group"/>
          <p:cNvGrpSpPr/>
          <p:nvPr/>
        </p:nvGrpSpPr>
        <p:grpSpPr>
          <a:xfrm>
            <a:off x="7237373" y="5585579"/>
            <a:ext cx="1381205" cy="1381205"/>
            <a:chOff x="59249" y="59249"/>
            <a:chExt cx="1381203" cy="1381203"/>
          </a:xfrm>
        </p:grpSpPr>
        <p:sp>
          <p:nvSpPr>
            <p:cNvPr id="243" name="Line"/>
            <p:cNvSpPr/>
            <p:nvPr/>
          </p:nvSpPr>
          <p:spPr>
            <a:xfrm>
              <a:off x="764137" y="185691"/>
              <a:ext cx="1589" cy="1064753"/>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244" name="Line"/>
            <p:cNvSpPr/>
            <p:nvPr/>
          </p:nvSpPr>
          <p:spPr>
            <a:xfrm flipH="1">
              <a:off x="264075" y="716477"/>
              <a:ext cx="889001" cy="1591"/>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247" name="Group"/>
            <p:cNvGrpSpPr/>
            <p:nvPr/>
          </p:nvGrpSpPr>
          <p:grpSpPr>
            <a:xfrm rot="18900000">
              <a:off x="219625" y="303417"/>
              <a:ext cx="1060452" cy="892868"/>
              <a:chOff x="0" y="83790"/>
              <a:chExt cx="1060450" cy="892866"/>
            </a:xfrm>
          </p:grpSpPr>
          <p:sp>
            <p:nvSpPr>
              <p:cNvPr id="245" name="Line"/>
              <p:cNvSpPr/>
              <p:nvPr/>
            </p:nvSpPr>
            <p:spPr>
              <a:xfrm flipH="1">
                <a:off x="588255" y="83791"/>
                <a:ext cx="1591" cy="892867"/>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246" name="Line"/>
              <p:cNvSpPr/>
              <p:nvPr/>
            </p:nvSpPr>
            <p:spPr>
              <a:xfrm flipH="1">
                <a:off x="-1" y="529428"/>
                <a:ext cx="1060452" cy="1594"/>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grpSp>
        <p:nvGrpSpPr>
          <p:cNvPr id="254" name="Group"/>
          <p:cNvGrpSpPr/>
          <p:nvPr/>
        </p:nvGrpSpPr>
        <p:grpSpPr>
          <a:xfrm>
            <a:off x="404746" y="1331903"/>
            <a:ext cx="8316979" cy="7378595"/>
            <a:chOff x="0" y="0"/>
            <a:chExt cx="8316978" cy="7378594"/>
          </a:xfrm>
        </p:grpSpPr>
        <p:grpSp>
          <p:nvGrpSpPr>
            <p:cNvPr id="251" name="Group"/>
            <p:cNvGrpSpPr/>
            <p:nvPr/>
          </p:nvGrpSpPr>
          <p:grpSpPr>
            <a:xfrm>
              <a:off x="7986770" y="0"/>
              <a:ext cx="330209" cy="373138"/>
              <a:chOff x="0" y="0"/>
              <a:chExt cx="330207" cy="373137"/>
            </a:xfrm>
          </p:grpSpPr>
          <p:sp>
            <p:nvSpPr>
              <p:cNvPr id="249" name="Oval"/>
              <p:cNvSpPr/>
              <p:nvPr/>
            </p:nvSpPr>
            <p:spPr>
              <a:xfrm>
                <a:off x="0" y="0"/>
                <a:ext cx="330196" cy="3731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250" name="J"/>
              <p:cNvSpPr/>
              <p:nvPr/>
            </p:nvSpPr>
            <p:spPr>
              <a:xfrm>
                <a:off x="7" y="79725"/>
                <a:ext cx="330201" cy="2137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9687" marR="40639">
                  <a:buClr>
                    <a:srgbClr val="FFFFFF"/>
                  </a:buClr>
                  <a:buFont typeface="Chalkboard"/>
                  <a:defRPr sz="1300"/>
                </a:lvl1pPr>
              </a:lstStyle>
              <a:p>
                <a:pPr/>
                <a:r>
                  <a:t>J</a:t>
                </a:r>
              </a:p>
            </p:txBody>
          </p:sp>
        </p:grpSp>
        <p:sp>
          <p:nvSpPr>
            <p:cNvPr id="252" name="Oval"/>
            <p:cNvSpPr/>
            <p:nvPr/>
          </p:nvSpPr>
          <p:spPr>
            <a:xfrm>
              <a:off x="0" y="4349069"/>
              <a:ext cx="2603467" cy="3029526"/>
            </a:xfrm>
            <a:prstGeom prst="ellipse">
              <a:avLst/>
            </a:prstGeom>
            <a:solidFill>
              <a:srgbClr val="FFFFFF">
                <a:alpha val="29411"/>
              </a:srgbClr>
            </a:solidFill>
            <a:ln w="25400" cap="flat">
              <a:solidFill>
                <a:srgbClr val="FF2600"/>
              </a:solidFill>
              <a:prstDash val="solid"/>
              <a:round/>
            </a:ln>
            <a:effectLst/>
          </p:spPr>
          <p:txBody>
            <a:bodyPr wrap="square" lIns="50800" tIns="50800" rIns="50800" bIns="50800" numCol="1" anchor="ctr">
              <a:noAutofit/>
            </a:bodyPr>
            <a:lstStyle/>
            <a:p>
              <a:pPr/>
            </a:p>
          </p:txBody>
        </p:sp>
        <p:sp>
          <p:nvSpPr>
            <p:cNvPr id="253" name="Line"/>
            <p:cNvSpPr/>
            <p:nvPr/>
          </p:nvSpPr>
          <p:spPr>
            <a:xfrm flipV="1">
              <a:off x="1422466" y="187374"/>
              <a:ext cx="6562726" cy="4233187"/>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nvGrpSpPr>
          <p:cNvPr id="259" name="Group"/>
          <p:cNvGrpSpPr/>
          <p:nvPr/>
        </p:nvGrpSpPr>
        <p:grpSpPr>
          <a:xfrm>
            <a:off x="330200" y="330199"/>
            <a:ext cx="9537701" cy="1339851"/>
            <a:chOff x="0" y="0"/>
            <a:chExt cx="9537700" cy="1339850"/>
          </a:xfrm>
        </p:grpSpPr>
        <p:grpSp>
          <p:nvGrpSpPr>
            <p:cNvPr id="257" name="Group"/>
            <p:cNvGrpSpPr/>
            <p:nvPr/>
          </p:nvGrpSpPr>
          <p:grpSpPr>
            <a:xfrm>
              <a:off x="9207500" y="965200"/>
              <a:ext cx="330201" cy="374650"/>
              <a:chOff x="0" y="0"/>
              <a:chExt cx="330200" cy="374650"/>
            </a:xfrm>
          </p:grpSpPr>
          <p:sp>
            <p:nvSpPr>
              <p:cNvPr id="255" name="Oval"/>
              <p:cNvSpPr/>
              <p:nvPr/>
            </p:nvSpPr>
            <p:spPr>
              <a:xfrm>
                <a:off x="0" y="0"/>
                <a:ext cx="330201" cy="374650"/>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256" name="J"/>
              <p:cNvSpPr/>
              <p:nvPr/>
            </p:nvSpPr>
            <p:spPr>
              <a:xfrm>
                <a:off x="48352" y="93085"/>
                <a:ext cx="228601" cy="1884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9687" marR="34687">
                  <a:buClr>
                    <a:srgbClr val="FFFFFF"/>
                  </a:buClr>
                  <a:buFont typeface="Chalkboard"/>
                  <a:defRPr>
                    <a:solidFill>
                      <a:srgbClr val="000000"/>
                    </a:solidFill>
                    <a:uFill>
                      <a:solidFill>
                        <a:srgbClr val="000000"/>
                      </a:solidFill>
                    </a:uFill>
                  </a:defRPr>
                </a:lvl1pPr>
              </a:lstStyle>
              <a:p>
                <a:pPr/>
                <a:r>
                  <a:t>J</a:t>
                </a:r>
              </a:p>
            </p:txBody>
          </p:sp>
        </p:grpSp>
        <p:sp>
          <p:nvSpPr>
            <p:cNvPr id="258" name="Jesus brings cousin John"/>
            <p:cNvSpPr/>
            <p:nvPr/>
          </p:nvSpPr>
          <p:spPr>
            <a:xfrm>
              <a:off x="0" y="0"/>
              <a:ext cx="7632700" cy="58420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marL="0" marR="0">
                <a:buClr>
                  <a:srgbClr val="FFFFFF"/>
                </a:buClr>
                <a:buFont typeface="Lucida Grande"/>
                <a:defRPr b="1" sz="3400">
                  <a:latin typeface="+mn-lt"/>
                  <a:ea typeface="+mn-ea"/>
                  <a:cs typeface="+mn-cs"/>
                  <a:sym typeface="Lucida Grande"/>
                </a:defRPr>
              </a:lvl1pPr>
            </a:lstStyle>
            <a:p>
              <a:pPr/>
              <a:r>
                <a:t>Jesus brings cousin John</a:t>
              </a:r>
            </a:p>
          </p:txBody>
        </p:sp>
      </p:grpSp>
      <p:grpSp>
        <p:nvGrpSpPr>
          <p:cNvPr id="264" name="Group"/>
          <p:cNvGrpSpPr/>
          <p:nvPr/>
        </p:nvGrpSpPr>
        <p:grpSpPr>
          <a:xfrm>
            <a:off x="330200" y="1077912"/>
            <a:ext cx="10185401" cy="1252538"/>
            <a:chOff x="0" y="0"/>
            <a:chExt cx="10185400" cy="1252537"/>
          </a:xfrm>
        </p:grpSpPr>
        <p:grpSp>
          <p:nvGrpSpPr>
            <p:cNvPr id="262" name="Group"/>
            <p:cNvGrpSpPr/>
            <p:nvPr/>
          </p:nvGrpSpPr>
          <p:grpSpPr>
            <a:xfrm>
              <a:off x="9855200" y="877411"/>
              <a:ext cx="330201" cy="375127"/>
              <a:chOff x="0" y="0"/>
              <a:chExt cx="330200" cy="375125"/>
            </a:xfrm>
          </p:grpSpPr>
          <p:sp>
            <p:nvSpPr>
              <p:cNvPr id="260" name="Oval"/>
              <p:cNvSpPr/>
              <p:nvPr/>
            </p:nvSpPr>
            <p:spPr>
              <a:xfrm>
                <a:off x="0" y="0"/>
                <a:ext cx="330201" cy="375126"/>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261" name="A"/>
              <p:cNvSpPr/>
              <p:nvPr/>
            </p:nvSpPr>
            <p:spPr>
              <a:xfrm>
                <a:off x="48352" y="93322"/>
                <a:ext cx="228601" cy="188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9687" marR="34687">
                  <a:buClr>
                    <a:srgbClr val="FFFFFF"/>
                  </a:buClr>
                  <a:buFont typeface="Chalkboard"/>
                  <a:defRPr>
                    <a:solidFill>
                      <a:srgbClr val="000000"/>
                    </a:solidFill>
                    <a:uFill>
                      <a:solidFill>
                        <a:srgbClr val="000000"/>
                      </a:solidFill>
                    </a:uFill>
                  </a:defRPr>
                </a:lvl1pPr>
              </a:lstStyle>
              <a:p>
                <a:pPr/>
                <a:r>
                  <a:t>A</a:t>
                </a:r>
              </a:p>
            </p:txBody>
          </p:sp>
        </p:grpSp>
        <p:sp>
          <p:nvSpPr>
            <p:cNvPr id="263" name="John brought Andrew"/>
            <p:cNvSpPr/>
            <p:nvPr/>
          </p:nvSpPr>
          <p:spPr>
            <a:xfrm>
              <a:off x="0" y="0"/>
              <a:ext cx="7632700" cy="58420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marL="0" marR="0">
                <a:buClr>
                  <a:srgbClr val="FFFFFF"/>
                </a:buClr>
                <a:buFont typeface="Lucida Grande"/>
                <a:defRPr b="1" sz="3400">
                  <a:latin typeface="+mn-lt"/>
                  <a:ea typeface="+mn-ea"/>
                  <a:cs typeface="+mn-cs"/>
                  <a:sym typeface="Lucida Grande"/>
                </a:defRPr>
              </a:lvl1pPr>
            </a:lstStyle>
            <a:p>
              <a:pPr/>
              <a:r>
                <a:t>John brought Andrew</a:t>
              </a:r>
            </a:p>
          </p:txBody>
        </p:sp>
      </p:grpSp>
      <p:grpSp>
        <p:nvGrpSpPr>
          <p:cNvPr id="269" name="Group"/>
          <p:cNvGrpSpPr/>
          <p:nvPr/>
        </p:nvGrpSpPr>
        <p:grpSpPr>
          <a:xfrm>
            <a:off x="355600" y="1765300"/>
            <a:ext cx="10599738" cy="1773238"/>
            <a:chOff x="0" y="0"/>
            <a:chExt cx="10599737" cy="1773237"/>
          </a:xfrm>
        </p:grpSpPr>
        <p:grpSp>
          <p:nvGrpSpPr>
            <p:cNvPr id="267" name="Group"/>
            <p:cNvGrpSpPr/>
            <p:nvPr/>
          </p:nvGrpSpPr>
          <p:grpSpPr>
            <a:xfrm>
              <a:off x="10269537" y="1397000"/>
              <a:ext cx="330201" cy="376238"/>
              <a:chOff x="0" y="0"/>
              <a:chExt cx="330200" cy="376237"/>
            </a:xfrm>
          </p:grpSpPr>
          <p:sp>
            <p:nvSpPr>
              <p:cNvPr id="265" name="Oval"/>
              <p:cNvSpPr/>
              <p:nvPr/>
            </p:nvSpPr>
            <p:spPr>
              <a:xfrm>
                <a:off x="0" y="0"/>
                <a:ext cx="330201" cy="376238"/>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266" name="S"/>
              <p:cNvSpPr/>
              <p:nvPr/>
            </p:nvSpPr>
            <p:spPr>
              <a:xfrm>
                <a:off x="48352" y="93879"/>
                <a:ext cx="228601" cy="1884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9687" marR="34687">
                  <a:buClr>
                    <a:srgbClr val="FFFFFF"/>
                  </a:buClr>
                  <a:buFont typeface="Chalkboard"/>
                  <a:defRPr>
                    <a:solidFill>
                      <a:srgbClr val="000000"/>
                    </a:solidFill>
                    <a:uFill>
                      <a:solidFill>
                        <a:srgbClr val="000000"/>
                      </a:solidFill>
                    </a:uFill>
                  </a:defRPr>
                </a:lvl1pPr>
              </a:lstStyle>
              <a:p>
                <a:pPr/>
                <a:r>
                  <a:t>S</a:t>
                </a:r>
              </a:p>
            </p:txBody>
          </p:sp>
        </p:grpSp>
        <p:sp>
          <p:nvSpPr>
            <p:cNvPr id="268" name="Andrew brought Simon"/>
            <p:cNvSpPr/>
            <p:nvPr/>
          </p:nvSpPr>
          <p:spPr>
            <a:xfrm>
              <a:off x="0" y="0"/>
              <a:ext cx="7632700" cy="58420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marL="0" marR="0">
                <a:buClr>
                  <a:srgbClr val="FFFFFF"/>
                </a:buClr>
                <a:buFont typeface="Lucida Grande"/>
                <a:defRPr b="1" sz="3400">
                  <a:latin typeface="+mn-lt"/>
                  <a:ea typeface="+mn-ea"/>
                  <a:cs typeface="+mn-cs"/>
                  <a:sym typeface="Lucida Grande"/>
                </a:defRPr>
              </a:lvl1pPr>
            </a:lstStyle>
            <a:p>
              <a:pPr/>
              <a:r>
                <a:t>Andrew brought Simon</a:t>
              </a:r>
            </a:p>
          </p:txBody>
        </p:sp>
      </p:grpSp>
      <p:grpSp>
        <p:nvGrpSpPr>
          <p:cNvPr id="281" name="Group"/>
          <p:cNvGrpSpPr/>
          <p:nvPr/>
        </p:nvGrpSpPr>
        <p:grpSpPr>
          <a:xfrm>
            <a:off x="330200" y="2603500"/>
            <a:ext cx="11672888" cy="2417763"/>
            <a:chOff x="0" y="0"/>
            <a:chExt cx="11672887" cy="2417762"/>
          </a:xfrm>
        </p:grpSpPr>
        <p:grpSp>
          <p:nvGrpSpPr>
            <p:cNvPr id="279" name="Group"/>
            <p:cNvGrpSpPr/>
            <p:nvPr/>
          </p:nvGrpSpPr>
          <p:grpSpPr>
            <a:xfrm>
              <a:off x="10163175" y="1298575"/>
              <a:ext cx="1509713" cy="1119188"/>
              <a:chOff x="0" y="0"/>
              <a:chExt cx="1509712" cy="1119187"/>
            </a:xfrm>
          </p:grpSpPr>
          <p:grpSp>
            <p:nvGrpSpPr>
              <p:cNvPr id="272" name="Group"/>
              <p:cNvGrpSpPr/>
              <p:nvPr/>
            </p:nvGrpSpPr>
            <p:grpSpPr>
              <a:xfrm>
                <a:off x="608012" y="661987"/>
                <a:ext cx="330201" cy="457201"/>
                <a:chOff x="0" y="0"/>
                <a:chExt cx="330200" cy="457200"/>
              </a:xfrm>
            </p:grpSpPr>
            <p:sp>
              <p:nvSpPr>
                <p:cNvPr id="270" name="Oval"/>
                <p:cNvSpPr/>
                <p:nvPr/>
              </p:nvSpPr>
              <p:spPr>
                <a:xfrm>
                  <a:off x="0" y="0"/>
                  <a:ext cx="330201" cy="457201"/>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271" name="ML"/>
                <p:cNvSpPr/>
                <p:nvPr/>
              </p:nvSpPr>
              <p:spPr>
                <a:xfrm>
                  <a:off x="48352" y="146892"/>
                  <a:ext cx="228601" cy="163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9687" marR="34687">
                    <a:buClr>
                      <a:srgbClr val="FFFFFF"/>
                    </a:buClr>
                    <a:buFont typeface="Chalkboard"/>
                    <a:defRPr sz="1000">
                      <a:solidFill>
                        <a:srgbClr val="000000"/>
                      </a:solidFill>
                      <a:uFill>
                        <a:solidFill>
                          <a:srgbClr val="000000"/>
                        </a:solidFill>
                      </a:uFill>
                    </a:defRPr>
                  </a:lvl1pPr>
                </a:lstStyle>
                <a:p>
                  <a:pPr/>
                  <a:r>
                    <a:t>ML</a:t>
                  </a:r>
                </a:p>
              </p:txBody>
            </p:sp>
          </p:grpSp>
          <p:grpSp>
            <p:nvGrpSpPr>
              <p:cNvPr id="275" name="Group"/>
              <p:cNvGrpSpPr/>
              <p:nvPr/>
            </p:nvGrpSpPr>
            <p:grpSpPr>
              <a:xfrm>
                <a:off x="1179512" y="0"/>
                <a:ext cx="330201" cy="374650"/>
                <a:chOff x="0" y="0"/>
                <a:chExt cx="330200" cy="374650"/>
              </a:xfrm>
            </p:grpSpPr>
            <p:sp>
              <p:nvSpPr>
                <p:cNvPr id="273" name="Oval"/>
                <p:cNvSpPr/>
                <p:nvPr/>
              </p:nvSpPr>
              <p:spPr>
                <a:xfrm>
                  <a:off x="0" y="0"/>
                  <a:ext cx="330201" cy="374650"/>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274" name="J"/>
                <p:cNvSpPr/>
                <p:nvPr/>
              </p:nvSpPr>
              <p:spPr>
                <a:xfrm>
                  <a:off x="48352" y="93085"/>
                  <a:ext cx="228601" cy="1884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9687" marR="34687">
                    <a:buClr>
                      <a:srgbClr val="FFFFFF"/>
                    </a:buClr>
                    <a:buFont typeface="Chalkboard"/>
                    <a:defRPr>
                      <a:solidFill>
                        <a:srgbClr val="000000"/>
                      </a:solidFill>
                      <a:uFill>
                        <a:solidFill>
                          <a:srgbClr val="000000"/>
                        </a:solidFill>
                      </a:uFill>
                    </a:defRPr>
                  </a:lvl1pPr>
                </a:lstStyle>
                <a:p>
                  <a:pPr/>
                  <a:r>
                    <a:t>J</a:t>
                  </a:r>
                </a:p>
              </p:txBody>
            </p:sp>
          </p:grpSp>
          <p:grpSp>
            <p:nvGrpSpPr>
              <p:cNvPr id="278" name="Group"/>
              <p:cNvGrpSpPr/>
              <p:nvPr/>
            </p:nvGrpSpPr>
            <p:grpSpPr>
              <a:xfrm>
                <a:off x="0" y="0"/>
                <a:ext cx="330201" cy="374650"/>
                <a:chOff x="0" y="0"/>
                <a:chExt cx="330200" cy="374650"/>
              </a:xfrm>
            </p:grpSpPr>
            <p:sp>
              <p:nvSpPr>
                <p:cNvPr id="276" name="Oval"/>
                <p:cNvSpPr/>
                <p:nvPr/>
              </p:nvSpPr>
              <p:spPr>
                <a:xfrm>
                  <a:off x="0" y="0"/>
                  <a:ext cx="330201" cy="374650"/>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277" name="J"/>
                <p:cNvSpPr/>
                <p:nvPr/>
              </p:nvSpPr>
              <p:spPr>
                <a:xfrm>
                  <a:off x="48352" y="93085"/>
                  <a:ext cx="228601" cy="1884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9687" marR="34687">
                    <a:buClr>
                      <a:srgbClr val="FFFFFF"/>
                    </a:buClr>
                    <a:buFont typeface="Chalkboard"/>
                    <a:defRPr>
                      <a:solidFill>
                        <a:srgbClr val="000000"/>
                      </a:solidFill>
                      <a:uFill>
                        <a:solidFill>
                          <a:srgbClr val="000000"/>
                        </a:solidFill>
                      </a:uFill>
                    </a:defRPr>
                  </a:lvl1pPr>
                </a:lstStyle>
                <a:p>
                  <a:pPr/>
                  <a:r>
                    <a:t>J</a:t>
                  </a:r>
                </a:p>
              </p:txBody>
            </p:sp>
          </p:grpSp>
        </p:grpSp>
        <p:sp>
          <p:nvSpPr>
            <p:cNvPr id="280" name="Simon brought James, John and mother-in-law"/>
            <p:cNvSpPr/>
            <p:nvPr/>
          </p:nvSpPr>
          <p:spPr>
            <a:xfrm>
              <a:off x="0" y="0"/>
              <a:ext cx="7632700" cy="109220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marL="0" marR="0">
                <a:buClr>
                  <a:srgbClr val="FFFFFF"/>
                </a:buClr>
                <a:buFont typeface="Lucida Grande"/>
                <a:defRPr b="1" sz="3400">
                  <a:latin typeface="+mn-lt"/>
                  <a:ea typeface="+mn-ea"/>
                  <a:cs typeface="+mn-cs"/>
                  <a:sym typeface="Lucida Grande"/>
                </a:defRPr>
              </a:lvl1pPr>
            </a:lstStyle>
            <a:p>
              <a:pPr/>
              <a:r>
                <a:t>Simon brought James, John and mother-in-law</a:t>
              </a:r>
            </a:p>
          </p:txBody>
        </p:sp>
      </p:grpSp>
      <p:grpSp>
        <p:nvGrpSpPr>
          <p:cNvPr id="286" name="Group"/>
          <p:cNvGrpSpPr/>
          <p:nvPr/>
        </p:nvGrpSpPr>
        <p:grpSpPr>
          <a:xfrm>
            <a:off x="330200" y="3897312"/>
            <a:ext cx="8229601" cy="2082801"/>
            <a:chOff x="0" y="0"/>
            <a:chExt cx="8229600" cy="2082800"/>
          </a:xfrm>
        </p:grpSpPr>
        <p:grpSp>
          <p:nvGrpSpPr>
            <p:cNvPr id="284" name="Group"/>
            <p:cNvGrpSpPr/>
            <p:nvPr/>
          </p:nvGrpSpPr>
          <p:grpSpPr>
            <a:xfrm>
              <a:off x="7896225" y="1706562"/>
              <a:ext cx="333376" cy="376238"/>
              <a:chOff x="0" y="0"/>
              <a:chExt cx="333375" cy="376237"/>
            </a:xfrm>
          </p:grpSpPr>
          <p:sp>
            <p:nvSpPr>
              <p:cNvPr id="282" name="Oval"/>
              <p:cNvSpPr/>
              <p:nvPr/>
            </p:nvSpPr>
            <p:spPr>
              <a:xfrm>
                <a:off x="0" y="0"/>
                <a:ext cx="333376" cy="376238"/>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283" name="C"/>
              <p:cNvSpPr/>
              <p:nvPr/>
            </p:nvSpPr>
            <p:spPr>
              <a:xfrm>
                <a:off x="48817" y="93879"/>
                <a:ext cx="241301" cy="1884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9687" marR="34687">
                  <a:buClr>
                    <a:srgbClr val="FFFFFF"/>
                  </a:buClr>
                  <a:buFont typeface="Chalkboard"/>
                  <a:defRPr>
                    <a:solidFill>
                      <a:srgbClr val="000000"/>
                    </a:solidFill>
                    <a:uFill>
                      <a:solidFill>
                        <a:srgbClr val="000000"/>
                      </a:solidFill>
                    </a:uFill>
                  </a:defRPr>
                </a:lvl1pPr>
              </a:lstStyle>
              <a:p>
                <a:pPr/>
                <a:r>
                  <a:t>C</a:t>
                </a:r>
              </a:p>
            </p:txBody>
          </p:sp>
        </p:grpSp>
        <p:sp>
          <p:nvSpPr>
            <p:cNvPr id="285" name="Simon bridged into Cornelius oikos"/>
            <p:cNvSpPr/>
            <p:nvPr/>
          </p:nvSpPr>
          <p:spPr>
            <a:xfrm>
              <a:off x="0" y="0"/>
              <a:ext cx="7670800" cy="109220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marL="0" marR="0">
                <a:buClr>
                  <a:srgbClr val="FFFFFF"/>
                </a:buClr>
                <a:buFont typeface="Lucida Grande"/>
                <a:defRPr b="1" sz="3400">
                  <a:latin typeface="+mn-lt"/>
                  <a:ea typeface="+mn-ea"/>
                  <a:cs typeface="+mn-cs"/>
                  <a:sym typeface="Lucida Grande"/>
                </a:defRPr>
              </a:lvl1pPr>
            </a:lstStyle>
            <a:p>
              <a:pPr/>
              <a:r>
                <a:t>Simon bridged into Cornelius oikos</a:t>
              </a:r>
            </a:p>
          </p:txBody>
        </p:sp>
      </p:grpSp>
      <p:grpSp>
        <p:nvGrpSpPr>
          <p:cNvPr id="296" name="Group"/>
          <p:cNvGrpSpPr/>
          <p:nvPr/>
        </p:nvGrpSpPr>
        <p:grpSpPr>
          <a:xfrm>
            <a:off x="4013200" y="5308600"/>
            <a:ext cx="4649788" cy="1843088"/>
            <a:chOff x="0" y="0"/>
            <a:chExt cx="4649787" cy="1843087"/>
          </a:xfrm>
        </p:grpSpPr>
        <p:grpSp>
          <p:nvGrpSpPr>
            <p:cNvPr id="294" name="Group"/>
            <p:cNvGrpSpPr/>
            <p:nvPr/>
          </p:nvGrpSpPr>
          <p:grpSpPr>
            <a:xfrm>
              <a:off x="3135312" y="30162"/>
              <a:ext cx="1514476" cy="1812926"/>
              <a:chOff x="0" y="0"/>
              <a:chExt cx="1514475" cy="1812925"/>
            </a:xfrm>
          </p:grpSpPr>
          <p:sp>
            <p:nvSpPr>
              <p:cNvPr id="287" name="Oval"/>
              <p:cNvSpPr/>
              <p:nvPr/>
            </p:nvSpPr>
            <p:spPr>
              <a:xfrm>
                <a:off x="1182687" y="773112"/>
                <a:ext cx="331788" cy="3762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288" name="Oval"/>
              <p:cNvSpPr/>
              <p:nvPr/>
            </p:nvSpPr>
            <p:spPr>
              <a:xfrm>
                <a:off x="0" y="773112"/>
                <a:ext cx="330201" cy="3762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289" name="Oval"/>
              <p:cNvSpPr/>
              <p:nvPr/>
            </p:nvSpPr>
            <p:spPr>
              <a:xfrm>
                <a:off x="185737" y="242887"/>
                <a:ext cx="330201" cy="374651"/>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290" name="Oval"/>
              <p:cNvSpPr/>
              <p:nvPr/>
            </p:nvSpPr>
            <p:spPr>
              <a:xfrm>
                <a:off x="611187" y="0"/>
                <a:ext cx="330201" cy="374650"/>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291" name="Oval"/>
              <p:cNvSpPr/>
              <p:nvPr/>
            </p:nvSpPr>
            <p:spPr>
              <a:xfrm>
                <a:off x="611187" y="1436687"/>
                <a:ext cx="330201" cy="3762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292" name="Oval"/>
              <p:cNvSpPr/>
              <p:nvPr/>
            </p:nvSpPr>
            <p:spPr>
              <a:xfrm>
                <a:off x="280987" y="1149350"/>
                <a:ext cx="330201" cy="374650"/>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293" name="Oval"/>
              <p:cNvSpPr/>
              <p:nvPr/>
            </p:nvSpPr>
            <p:spPr>
              <a:xfrm>
                <a:off x="1036637" y="1258887"/>
                <a:ext cx="330201" cy="3762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grpSp>
        <p:sp>
          <p:nvSpPr>
            <p:cNvPr id="295" name="He and his “oikos” were saved"/>
            <p:cNvSpPr/>
            <p:nvPr/>
          </p:nvSpPr>
          <p:spPr>
            <a:xfrm>
              <a:off x="0" y="0"/>
              <a:ext cx="2971801" cy="1600200"/>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marL="0" marR="0" algn="ctr">
                <a:buClr>
                  <a:srgbClr val="FFFB00"/>
                </a:buClr>
                <a:buFont typeface="Lucida Grande"/>
                <a:defRPr b="1" sz="3400">
                  <a:solidFill>
                    <a:srgbClr val="FFFB00"/>
                  </a:solidFill>
                  <a:uFill>
                    <a:solidFill>
                      <a:srgbClr val="FFFB00"/>
                    </a:solidFill>
                  </a:uFill>
                  <a:latin typeface="+mn-lt"/>
                  <a:ea typeface="+mn-ea"/>
                  <a:cs typeface="+mn-cs"/>
                  <a:sym typeface="Lucida Grande"/>
                </a:defRPr>
              </a:lvl1pPr>
            </a:lstStyle>
            <a:p>
              <a:pPr/>
              <a:r>
                <a:t>He and his “oikos” were saved</a:t>
              </a:r>
            </a:p>
          </p:txBody>
        </p:sp>
      </p:grpSp>
      <p:sp>
        <p:nvSpPr>
          <p:cNvPr id="297" name="Acts 10"/>
          <p:cNvSpPr/>
          <p:nvPr/>
        </p:nvSpPr>
        <p:spPr>
          <a:xfrm>
            <a:off x="8902700" y="6591300"/>
            <a:ext cx="3835400" cy="5842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marL="0" marR="0" algn="ctr">
              <a:buClr>
                <a:srgbClr val="FFFB00"/>
              </a:buClr>
              <a:buFont typeface="Lucida Grande"/>
              <a:defRPr b="1" sz="3400">
                <a:solidFill>
                  <a:srgbClr val="FFFB00"/>
                </a:solidFill>
                <a:uFill>
                  <a:solidFill>
                    <a:srgbClr val="FFFB00"/>
                  </a:solidFill>
                </a:uFill>
                <a:latin typeface="+mn-lt"/>
                <a:ea typeface="+mn-ea"/>
                <a:cs typeface="+mn-cs"/>
                <a:sym typeface="Lucida Grande"/>
              </a:defRPr>
            </a:lvl1pPr>
          </a:lstStyle>
          <a:p>
            <a:pPr/>
            <a:r>
              <a:t>Acts 10</a:t>
            </a:r>
          </a:p>
        </p:txBody>
      </p:sp>
      <p:sp>
        <p:nvSpPr>
          <p:cNvPr id="298" name="Line"/>
          <p:cNvSpPr/>
          <p:nvPr/>
        </p:nvSpPr>
        <p:spPr>
          <a:xfrm>
            <a:off x="8801100" y="4165600"/>
            <a:ext cx="1270000" cy="1270000"/>
          </a:xfrm>
          <a:prstGeom prst="line">
            <a:avLst/>
          </a:prstGeom>
          <a:ln w="38100">
            <a:solidFill>
              <a:srgbClr val="FFFFFF"/>
            </a:solidFill>
            <a:miter lim="400000"/>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299" name="Cultural boundaries"/>
          <p:cNvSpPr/>
          <p:nvPr/>
        </p:nvSpPr>
        <p:spPr>
          <a:xfrm rot="2700000">
            <a:off x="7629253" y="4806677"/>
            <a:ext cx="3238500"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0" marR="0">
              <a:buClr>
                <a:srgbClr val="FFFFFF"/>
              </a:buClr>
              <a:buFont typeface="Lucida Grande"/>
              <a:defRPr sz="2400">
                <a:latin typeface="+mn-lt"/>
                <a:ea typeface="+mn-ea"/>
                <a:cs typeface="+mn-cs"/>
                <a:sym typeface="Lucida Grande"/>
              </a:defRPr>
            </a:lvl1pPr>
          </a:lstStyle>
          <a:p>
            <a:pPr/>
            <a:r>
              <a:t>Cultural boundaries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4"/>
                                        </p:tgtEl>
                                        <p:attrNameLst>
                                          <p:attrName>style.visibility</p:attrName>
                                        </p:attrNameLst>
                                      </p:cBhvr>
                                      <p:to>
                                        <p:strVal val="visible"/>
                                      </p:to>
                                    </p:set>
                                    <p:animEffect filter="dissolve" transition="in">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9"/>
                                        </p:tgtEl>
                                        <p:attrNameLst>
                                          <p:attrName>style.visibility</p:attrName>
                                        </p:attrNameLst>
                                      </p:cBhvr>
                                      <p:to>
                                        <p:strVal val="visible"/>
                                      </p:to>
                                    </p:set>
                                    <p:animEffect filter="dissolve" transition="in">
                                      <p:cBhvr>
                                        <p:cTn id="12" dur="5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64"/>
                                        </p:tgtEl>
                                        <p:attrNameLst>
                                          <p:attrName>style.visibility</p:attrName>
                                        </p:attrNameLst>
                                      </p:cBhvr>
                                      <p:to>
                                        <p:strVal val="visible"/>
                                      </p:to>
                                    </p:set>
                                    <p:animEffect filter="dissolve" transition="in">
                                      <p:cBhvr>
                                        <p:cTn id="17" dur="5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69"/>
                                        </p:tgtEl>
                                        <p:attrNameLst>
                                          <p:attrName>style.visibility</p:attrName>
                                        </p:attrNameLst>
                                      </p:cBhvr>
                                      <p:to>
                                        <p:strVal val="visible"/>
                                      </p:to>
                                    </p:set>
                                    <p:animEffect filter="dissolve" transition="in">
                                      <p:cBhvr>
                                        <p:cTn id="22" dur="500"/>
                                        <p:tgtEl>
                                          <p:spTgt spid="26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81"/>
                                        </p:tgtEl>
                                        <p:attrNameLst>
                                          <p:attrName>style.visibility</p:attrName>
                                        </p:attrNameLst>
                                      </p:cBhvr>
                                      <p:to>
                                        <p:strVal val="visible"/>
                                      </p:to>
                                    </p:set>
                                    <p:animEffect filter="dissolve" transition="in">
                                      <p:cBhvr>
                                        <p:cTn id="27" dur="500"/>
                                        <p:tgtEl>
                                          <p:spTgt spid="28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42"/>
                                        </p:tgtEl>
                                        <p:attrNameLst>
                                          <p:attrName>style.visibility</p:attrName>
                                        </p:attrNameLst>
                                      </p:cBhvr>
                                      <p:to>
                                        <p:strVal val="visible"/>
                                      </p:to>
                                    </p:set>
                                    <p:animEffect filter="dissolve" transition="in">
                                      <p:cBhvr>
                                        <p:cTn id="32" dur="500"/>
                                        <p:tgtEl>
                                          <p:spTgt spid="24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286"/>
                                        </p:tgtEl>
                                        <p:attrNameLst>
                                          <p:attrName>style.visibility</p:attrName>
                                        </p:attrNameLst>
                                      </p:cBhvr>
                                      <p:to>
                                        <p:strVal val="visible"/>
                                      </p:to>
                                    </p:set>
                                    <p:animEffect filter="dissolve" transition="in">
                                      <p:cBhvr>
                                        <p:cTn id="37" dur="500"/>
                                        <p:tgtEl>
                                          <p:spTgt spid="286"/>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296"/>
                                        </p:tgtEl>
                                        <p:attrNameLst>
                                          <p:attrName>style.visibility</p:attrName>
                                        </p:attrNameLst>
                                      </p:cBhvr>
                                      <p:to>
                                        <p:strVal val="visible"/>
                                      </p:to>
                                    </p:set>
                                    <p:animEffect filter="dissolve" transition="in">
                                      <p:cBhvr>
                                        <p:cTn id="42"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3"/>
      <p:bldP build="whole" bldLvl="1" animBg="1" rev="0" advAuto="0" spid="242" grpId="6"/>
      <p:bldP build="whole" bldLvl="1" animBg="1" rev="0" advAuto="0" spid="269" grpId="4"/>
      <p:bldP build="whole" bldLvl="1" animBg="1" rev="0" advAuto="0" spid="254" grpId="1"/>
      <p:bldP build="whole" bldLvl="1" animBg="1" rev="0" advAuto="0" spid="296" grpId="8"/>
      <p:bldP build="whole" bldLvl="1" animBg="1" rev="0" advAuto="0" spid="281" grpId="5"/>
      <p:bldP build="whole" bldLvl="1" animBg="1" rev="0" advAuto="0" spid="286" grpId="7"/>
      <p:bldP build="whole" bldLvl="1" animBg="1" rev="0" advAuto="0" spid="259"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Rectangle"/>
          <p:cNvSpPr/>
          <p:nvPr/>
        </p:nvSpPr>
        <p:spPr>
          <a:xfrm>
            <a:off x="0" y="0"/>
            <a:ext cx="13017500" cy="7302500"/>
          </a:xfrm>
          <a:prstGeom prst="rect">
            <a:avLst/>
          </a:prstGeom>
          <a:solidFill>
            <a:srgbClr val="000000"/>
          </a:solidFill>
          <a:ln w="48000"/>
        </p:spPr>
        <p:txBody>
          <a:bodyPr lIns="50800" tIns="50800" rIns="50800" bIns="50800" anchor="ctr"/>
          <a:lstStyle/>
          <a:p>
            <a:pPr/>
          </a:p>
        </p:txBody>
      </p:sp>
      <p:sp>
        <p:nvSpPr>
          <p:cNvPr id="302" name="Rectangle"/>
          <p:cNvSpPr/>
          <p:nvPr/>
        </p:nvSpPr>
        <p:spPr>
          <a:xfrm>
            <a:off x="0" y="7292975"/>
            <a:ext cx="13017500" cy="65088"/>
          </a:xfrm>
          <a:prstGeom prst="rect">
            <a:avLst/>
          </a:prstGeom>
          <a:solidFill>
            <a:srgbClr val="FFFFFF"/>
          </a:solidFill>
          <a:ln w="48000"/>
          <a:effectLst>
            <a:outerShdw sx="100000" sy="100000" kx="0" ky="0" algn="b" rotWithShape="0" blurRad="38100" dist="12700" dir="5400000">
              <a:srgbClr val="000000">
                <a:alpha val="59999"/>
              </a:srgbClr>
            </a:outerShdw>
          </a:effectLst>
        </p:spPr>
        <p:txBody>
          <a:bodyPr lIns="50800" tIns="50800" rIns="50800" bIns="50800" anchor="ctr"/>
          <a:lstStyle/>
          <a:p>
            <a:pPr/>
          </a:p>
        </p:txBody>
      </p:sp>
      <p:sp>
        <p:nvSpPr>
          <p:cNvPr id="303" name="Jesus and His Oikos"/>
          <p:cNvSpPr/>
          <p:nvPr/>
        </p:nvSpPr>
        <p:spPr>
          <a:xfrm>
            <a:off x="4013200" y="7912100"/>
            <a:ext cx="8712200" cy="10414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marL="0" marR="0" algn="r">
              <a:buClr>
                <a:srgbClr val="FFFFFF"/>
              </a:buClr>
              <a:buFont typeface="Lucida Grande"/>
              <a:defRPr b="1" sz="6400">
                <a:solidFill>
                  <a:srgbClr val="000000"/>
                </a:solidFill>
                <a:uFill>
                  <a:solidFill>
                    <a:srgbClr val="000000"/>
                  </a:solidFill>
                </a:uFill>
                <a:latin typeface="+mn-lt"/>
                <a:ea typeface="+mn-ea"/>
                <a:cs typeface="+mn-cs"/>
                <a:sym typeface="Lucida Grande"/>
              </a:defRPr>
            </a:lvl1pPr>
          </a:lstStyle>
          <a:p>
            <a:pPr/>
            <a:r>
              <a:t>Jesus and His Oikos</a:t>
            </a:r>
          </a:p>
        </p:txBody>
      </p:sp>
      <p:pic>
        <p:nvPicPr>
          <p:cNvPr id="304" name="image.jpg" descr="image.jpg"/>
          <p:cNvPicPr>
            <a:picLocks noChangeAspect="0"/>
          </p:cNvPicPr>
          <p:nvPr/>
        </p:nvPicPr>
        <p:blipFill>
          <a:blip r:embed="rId2">
            <a:extLst/>
          </a:blip>
          <a:stretch>
            <a:fillRect/>
          </a:stretch>
        </p:blipFill>
        <p:spPr>
          <a:xfrm>
            <a:off x="0" y="4876800"/>
            <a:ext cx="3957638" cy="4876800"/>
          </a:xfrm>
          <a:prstGeom prst="rect">
            <a:avLst/>
          </a:prstGeom>
          <a:ln w="25400"/>
        </p:spPr>
      </p:pic>
      <p:grpSp>
        <p:nvGrpSpPr>
          <p:cNvPr id="310" name="Group"/>
          <p:cNvGrpSpPr/>
          <p:nvPr/>
        </p:nvGrpSpPr>
        <p:grpSpPr>
          <a:xfrm>
            <a:off x="8469606" y="787694"/>
            <a:ext cx="1379413" cy="1379413"/>
            <a:chOff x="59583" y="59583"/>
            <a:chExt cx="1379411" cy="1379411"/>
          </a:xfrm>
        </p:grpSpPr>
        <p:sp>
          <p:nvSpPr>
            <p:cNvPr id="305" name="Line"/>
            <p:cNvSpPr/>
            <p:nvPr/>
          </p:nvSpPr>
          <p:spPr>
            <a:xfrm>
              <a:off x="764139" y="186288"/>
              <a:ext cx="1588" cy="1062039"/>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06" name="Line"/>
            <p:cNvSpPr/>
            <p:nvPr/>
          </p:nvSpPr>
          <p:spPr>
            <a:xfrm flipH="1">
              <a:off x="264076" y="716513"/>
              <a:ext cx="889001" cy="1589"/>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309" name="Group"/>
            <p:cNvGrpSpPr/>
            <p:nvPr/>
          </p:nvGrpSpPr>
          <p:grpSpPr>
            <a:xfrm rot="18900000">
              <a:off x="219064" y="304122"/>
              <a:ext cx="1060451" cy="890334"/>
              <a:chOff x="0" y="84263"/>
              <a:chExt cx="1060450" cy="890332"/>
            </a:xfrm>
          </p:grpSpPr>
          <p:sp>
            <p:nvSpPr>
              <p:cNvPr id="307" name="Line"/>
              <p:cNvSpPr/>
              <p:nvPr/>
            </p:nvSpPr>
            <p:spPr>
              <a:xfrm flipH="1">
                <a:off x="588255" y="84263"/>
                <a:ext cx="1591" cy="890334"/>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08" name="Line"/>
              <p:cNvSpPr/>
              <p:nvPr/>
            </p:nvSpPr>
            <p:spPr>
              <a:xfrm flipH="1">
                <a:off x="0" y="529430"/>
                <a:ext cx="1060451"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
        <p:nvSpPr>
          <p:cNvPr id="311" name="Oval"/>
          <p:cNvSpPr/>
          <p:nvPr/>
        </p:nvSpPr>
        <p:spPr>
          <a:xfrm>
            <a:off x="9418637" y="806450"/>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312" name="Oval"/>
          <p:cNvSpPr/>
          <p:nvPr/>
        </p:nvSpPr>
        <p:spPr>
          <a:xfrm>
            <a:off x="8567737" y="784225"/>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13" name="Oval"/>
          <p:cNvSpPr/>
          <p:nvPr/>
        </p:nvSpPr>
        <p:spPr>
          <a:xfrm>
            <a:off x="8993187" y="546100"/>
            <a:ext cx="331788" cy="374650"/>
          </a:xfrm>
          <a:prstGeom prst="ellipse">
            <a:avLst/>
          </a:prstGeom>
          <a:solidFill>
            <a:srgbClr val="FFFFFF"/>
          </a:solidFill>
          <a:ln>
            <a:solidFill>
              <a:srgbClr val="FFFB00"/>
            </a:solidFill>
          </a:ln>
        </p:spPr>
        <p:txBody>
          <a:bodyPr lIns="50800" tIns="50800" rIns="50800" bIns="50800" anchor="ctr"/>
          <a:lstStyle/>
          <a:p>
            <a:pPr/>
          </a:p>
        </p:txBody>
      </p:sp>
      <p:sp>
        <p:nvSpPr>
          <p:cNvPr id="314" name="Oval"/>
          <p:cNvSpPr/>
          <p:nvPr/>
        </p:nvSpPr>
        <p:spPr>
          <a:xfrm>
            <a:off x="8993187" y="1978025"/>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315" name="Oval"/>
          <p:cNvSpPr/>
          <p:nvPr/>
        </p:nvSpPr>
        <p:spPr>
          <a:xfrm>
            <a:off x="8662987" y="1690687"/>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16" name="Oval"/>
          <p:cNvSpPr/>
          <p:nvPr/>
        </p:nvSpPr>
        <p:spPr>
          <a:xfrm>
            <a:off x="9418637" y="1801812"/>
            <a:ext cx="331788" cy="374651"/>
          </a:xfrm>
          <a:prstGeom prst="ellipse">
            <a:avLst/>
          </a:prstGeom>
          <a:solidFill>
            <a:srgbClr val="FFFFFF"/>
          </a:solidFill>
          <a:ln>
            <a:solidFill>
              <a:srgbClr val="FFFB00"/>
            </a:solidFill>
          </a:ln>
        </p:spPr>
        <p:txBody>
          <a:bodyPr lIns="50800" tIns="50800" rIns="50800" bIns="50800" anchor="ctr"/>
          <a:lstStyle/>
          <a:p>
            <a:pPr/>
          </a:p>
        </p:txBody>
      </p:sp>
      <p:grpSp>
        <p:nvGrpSpPr>
          <p:cNvPr id="322" name="Group"/>
          <p:cNvGrpSpPr/>
          <p:nvPr/>
        </p:nvGrpSpPr>
        <p:grpSpPr>
          <a:xfrm>
            <a:off x="9650706" y="787694"/>
            <a:ext cx="1379413" cy="1379412"/>
            <a:chOff x="59583" y="59583"/>
            <a:chExt cx="1379411" cy="1379411"/>
          </a:xfrm>
        </p:grpSpPr>
        <p:sp>
          <p:nvSpPr>
            <p:cNvPr id="317" name="Line"/>
            <p:cNvSpPr/>
            <p:nvPr/>
          </p:nvSpPr>
          <p:spPr>
            <a:xfrm>
              <a:off x="764139" y="186289"/>
              <a:ext cx="1589" cy="1062038"/>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18" name="Line"/>
            <p:cNvSpPr/>
            <p:nvPr/>
          </p:nvSpPr>
          <p:spPr>
            <a:xfrm flipH="1">
              <a:off x="264077" y="716514"/>
              <a:ext cx="889001" cy="1588"/>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321" name="Group"/>
            <p:cNvGrpSpPr/>
            <p:nvPr/>
          </p:nvGrpSpPr>
          <p:grpSpPr>
            <a:xfrm rot="18900000">
              <a:off x="219064" y="304122"/>
              <a:ext cx="1060451" cy="890334"/>
              <a:chOff x="0" y="84263"/>
              <a:chExt cx="1060450" cy="890332"/>
            </a:xfrm>
          </p:grpSpPr>
          <p:sp>
            <p:nvSpPr>
              <p:cNvPr id="319" name="Line"/>
              <p:cNvSpPr/>
              <p:nvPr/>
            </p:nvSpPr>
            <p:spPr>
              <a:xfrm flipH="1">
                <a:off x="588255" y="84263"/>
                <a:ext cx="1591" cy="890334"/>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20" name="Line"/>
              <p:cNvSpPr/>
              <p:nvPr/>
            </p:nvSpPr>
            <p:spPr>
              <a:xfrm flipH="1">
                <a:off x="0" y="529430"/>
                <a:ext cx="1060451"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
        <p:nvSpPr>
          <p:cNvPr id="323" name="Oval"/>
          <p:cNvSpPr/>
          <p:nvPr/>
        </p:nvSpPr>
        <p:spPr>
          <a:xfrm>
            <a:off x="10599737" y="806450"/>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24" name="Oval"/>
          <p:cNvSpPr/>
          <p:nvPr/>
        </p:nvSpPr>
        <p:spPr>
          <a:xfrm>
            <a:off x="10745787" y="1314450"/>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25" name="Oval"/>
          <p:cNvSpPr/>
          <p:nvPr/>
        </p:nvSpPr>
        <p:spPr>
          <a:xfrm>
            <a:off x="9748837" y="784225"/>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26" name="Oval"/>
          <p:cNvSpPr/>
          <p:nvPr/>
        </p:nvSpPr>
        <p:spPr>
          <a:xfrm>
            <a:off x="10174287" y="546100"/>
            <a:ext cx="330201" cy="374650"/>
          </a:xfrm>
          <a:prstGeom prst="ellipse">
            <a:avLst/>
          </a:prstGeom>
          <a:solidFill>
            <a:srgbClr val="FFFFFF"/>
          </a:solidFill>
          <a:ln>
            <a:solidFill>
              <a:srgbClr val="FFFB00"/>
            </a:solidFill>
          </a:ln>
        </p:spPr>
        <p:txBody>
          <a:bodyPr lIns="50800" tIns="50800" rIns="50800" bIns="50800" anchor="ctr"/>
          <a:lstStyle/>
          <a:p>
            <a:pPr/>
          </a:p>
        </p:txBody>
      </p:sp>
      <p:sp>
        <p:nvSpPr>
          <p:cNvPr id="327" name="Oval"/>
          <p:cNvSpPr/>
          <p:nvPr/>
        </p:nvSpPr>
        <p:spPr>
          <a:xfrm>
            <a:off x="9844087" y="1690687"/>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28" name="Oval"/>
          <p:cNvSpPr/>
          <p:nvPr/>
        </p:nvSpPr>
        <p:spPr>
          <a:xfrm>
            <a:off x="10599737" y="1801812"/>
            <a:ext cx="330201" cy="374651"/>
          </a:xfrm>
          <a:prstGeom prst="ellipse">
            <a:avLst/>
          </a:prstGeom>
          <a:solidFill>
            <a:srgbClr val="FFFFFF"/>
          </a:solidFill>
          <a:ln>
            <a:solidFill>
              <a:srgbClr val="FFFB00"/>
            </a:solidFill>
          </a:ln>
        </p:spPr>
        <p:txBody>
          <a:bodyPr lIns="50800" tIns="50800" rIns="50800" bIns="50800" anchor="ctr"/>
          <a:lstStyle/>
          <a:p>
            <a:pPr/>
          </a:p>
        </p:txBody>
      </p:sp>
      <p:grpSp>
        <p:nvGrpSpPr>
          <p:cNvPr id="334" name="Group"/>
          <p:cNvGrpSpPr/>
          <p:nvPr/>
        </p:nvGrpSpPr>
        <p:grpSpPr>
          <a:xfrm>
            <a:off x="9650281" y="2224752"/>
            <a:ext cx="1380260" cy="1380260"/>
            <a:chOff x="59722" y="59722"/>
            <a:chExt cx="1380258" cy="1380258"/>
          </a:xfrm>
        </p:grpSpPr>
        <p:sp>
          <p:nvSpPr>
            <p:cNvPr id="329" name="Line"/>
            <p:cNvSpPr/>
            <p:nvPr/>
          </p:nvSpPr>
          <p:spPr>
            <a:xfrm>
              <a:off x="764703" y="186254"/>
              <a:ext cx="1588" cy="1064752"/>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30" name="Line"/>
            <p:cNvSpPr/>
            <p:nvPr/>
          </p:nvSpPr>
          <p:spPr>
            <a:xfrm flipH="1">
              <a:off x="264640" y="717040"/>
              <a:ext cx="889001"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333" name="Group"/>
            <p:cNvGrpSpPr/>
            <p:nvPr/>
          </p:nvGrpSpPr>
          <p:grpSpPr>
            <a:xfrm rot="18900000">
              <a:off x="219626" y="304086"/>
              <a:ext cx="1060451" cy="891532"/>
              <a:chOff x="0" y="84459"/>
              <a:chExt cx="1060450" cy="891530"/>
            </a:xfrm>
          </p:grpSpPr>
          <p:sp>
            <p:nvSpPr>
              <p:cNvPr id="331" name="Line"/>
              <p:cNvSpPr/>
              <p:nvPr/>
            </p:nvSpPr>
            <p:spPr>
              <a:xfrm flipH="1">
                <a:off x="587375" y="84459"/>
                <a:ext cx="1589" cy="891532"/>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32" name="Line"/>
              <p:cNvSpPr/>
              <p:nvPr/>
            </p:nvSpPr>
            <p:spPr>
              <a:xfrm flipH="1">
                <a:off x="-1" y="529430"/>
                <a:ext cx="1060452"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
        <p:nvSpPr>
          <p:cNvPr id="335" name="Oval"/>
          <p:cNvSpPr/>
          <p:nvPr/>
        </p:nvSpPr>
        <p:spPr>
          <a:xfrm>
            <a:off x="10599737" y="2243137"/>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36" name="Oval"/>
          <p:cNvSpPr/>
          <p:nvPr/>
        </p:nvSpPr>
        <p:spPr>
          <a:xfrm>
            <a:off x="10745787" y="2752725"/>
            <a:ext cx="330201" cy="374650"/>
          </a:xfrm>
          <a:prstGeom prst="ellipse">
            <a:avLst/>
          </a:prstGeom>
          <a:solidFill>
            <a:srgbClr val="FFFFFF"/>
          </a:solidFill>
          <a:ln>
            <a:solidFill>
              <a:srgbClr val="FFFB00"/>
            </a:solidFill>
          </a:ln>
        </p:spPr>
        <p:txBody>
          <a:bodyPr lIns="50800" tIns="50800" rIns="50800" bIns="50800" anchor="ctr"/>
          <a:lstStyle/>
          <a:p>
            <a:pPr/>
          </a:p>
        </p:txBody>
      </p:sp>
      <p:sp>
        <p:nvSpPr>
          <p:cNvPr id="337" name="Oval"/>
          <p:cNvSpPr/>
          <p:nvPr/>
        </p:nvSpPr>
        <p:spPr>
          <a:xfrm>
            <a:off x="9564687" y="2752725"/>
            <a:ext cx="330201" cy="374650"/>
          </a:xfrm>
          <a:prstGeom prst="ellipse">
            <a:avLst/>
          </a:prstGeom>
          <a:solidFill>
            <a:srgbClr val="FFFFFF"/>
          </a:solidFill>
          <a:ln>
            <a:solidFill>
              <a:srgbClr val="FFFB00"/>
            </a:solidFill>
          </a:ln>
        </p:spPr>
        <p:txBody>
          <a:bodyPr lIns="50800" tIns="50800" rIns="50800" bIns="50800" anchor="ctr"/>
          <a:lstStyle/>
          <a:p>
            <a:pPr/>
          </a:p>
        </p:txBody>
      </p:sp>
      <p:sp>
        <p:nvSpPr>
          <p:cNvPr id="338" name="Oval"/>
          <p:cNvSpPr/>
          <p:nvPr/>
        </p:nvSpPr>
        <p:spPr>
          <a:xfrm>
            <a:off x="9748837" y="2220912"/>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39" name="Oval"/>
          <p:cNvSpPr/>
          <p:nvPr/>
        </p:nvSpPr>
        <p:spPr>
          <a:xfrm>
            <a:off x="10174287" y="3414712"/>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40" name="Oval"/>
          <p:cNvSpPr/>
          <p:nvPr/>
        </p:nvSpPr>
        <p:spPr>
          <a:xfrm>
            <a:off x="9844087" y="3127375"/>
            <a:ext cx="330201" cy="376238"/>
          </a:xfrm>
          <a:prstGeom prst="ellipse">
            <a:avLst/>
          </a:prstGeom>
          <a:solidFill>
            <a:srgbClr val="FFFFFF"/>
          </a:solidFill>
          <a:ln>
            <a:solidFill>
              <a:srgbClr val="FFFB00"/>
            </a:solidFill>
          </a:ln>
        </p:spPr>
        <p:txBody>
          <a:bodyPr lIns="50800" tIns="50800" rIns="50800" bIns="50800" anchor="ctr"/>
          <a:lstStyle/>
          <a:p>
            <a:pPr/>
          </a:p>
        </p:txBody>
      </p:sp>
      <p:grpSp>
        <p:nvGrpSpPr>
          <p:cNvPr id="346" name="Group"/>
          <p:cNvGrpSpPr/>
          <p:nvPr/>
        </p:nvGrpSpPr>
        <p:grpSpPr>
          <a:xfrm>
            <a:off x="10577384" y="4812378"/>
            <a:ext cx="1379136" cy="1379136"/>
            <a:chOff x="59722" y="59722"/>
            <a:chExt cx="1379135" cy="1379135"/>
          </a:xfrm>
        </p:grpSpPr>
        <p:sp>
          <p:nvSpPr>
            <p:cNvPr id="341" name="Line"/>
            <p:cNvSpPr/>
            <p:nvPr/>
          </p:nvSpPr>
          <p:spPr>
            <a:xfrm>
              <a:off x="764700" y="184664"/>
              <a:ext cx="1589" cy="1064752"/>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42" name="Line"/>
            <p:cNvSpPr/>
            <p:nvPr/>
          </p:nvSpPr>
          <p:spPr>
            <a:xfrm flipH="1">
              <a:off x="264638" y="717039"/>
              <a:ext cx="889001"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345" name="Group"/>
            <p:cNvGrpSpPr/>
            <p:nvPr/>
          </p:nvGrpSpPr>
          <p:grpSpPr>
            <a:xfrm rot="18900000">
              <a:off x="219064" y="304318"/>
              <a:ext cx="1060452" cy="889944"/>
              <a:chOff x="0" y="84459"/>
              <a:chExt cx="1060450" cy="889942"/>
            </a:xfrm>
          </p:grpSpPr>
          <p:sp>
            <p:nvSpPr>
              <p:cNvPr id="343" name="Line"/>
              <p:cNvSpPr/>
              <p:nvPr/>
            </p:nvSpPr>
            <p:spPr>
              <a:xfrm flipH="1">
                <a:off x="587375" y="84459"/>
                <a:ext cx="1589" cy="889944"/>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44" name="Line"/>
              <p:cNvSpPr/>
              <p:nvPr/>
            </p:nvSpPr>
            <p:spPr>
              <a:xfrm flipH="1">
                <a:off x="-1" y="529430"/>
                <a:ext cx="1060452" cy="1590"/>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
        <p:nvSpPr>
          <p:cNvPr id="347" name="Oval"/>
          <p:cNvSpPr/>
          <p:nvPr/>
        </p:nvSpPr>
        <p:spPr>
          <a:xfrm>
            <a:off x="11526837" y="4830762"/>
            <a:ext cx="331788" cy="374651"/>
          </a:xfrm>
          <a:prstGeom prst="ellipse">
            <a:avLst/>
          </a:prstGeom>
          <a:solidFill>
            <a:srgbClr val="FFFFFF"/>
          </a:solidFill>
          <a:ln>
            <a:solidFill>
              <a:srgbClr val="FFFB00"/>
            </a:solidFill>
          </a:ln>
        </p:spPr>
        <p:txBody>
          <a:bodyPr lIns="50800" tIns="50800" rIns="50800" bIns="50800" anchor="ctr"/>
          <a:lstStyle/>
          <a:p>
            <a:pPr/>
          </a:p>
        </p:txBody>
      </p:sp>
      <p:sp>
        <p:nvSpPr>
          <p:cNvPr id="348" name="Oval"/>
          <p:cNvSpPr/>
          <p:nvPr/>
        </p:nvSpPr>
        <p:spPr>
          <a:xfrm>
            <a:off x="11672887" y="5338762"/>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49" name="Oval"/>
          <p:cNvSpPr/>
          <p:nvPr/>
        </p:nvSpPr>
        <p:spPr>
          <a:xfrm>
            <a:off x="10493375" y="5338762"/>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50" name="Oval"/>
          <p:cNvSpPr/>
          <p:nvPr/>
        </p:nvSpPr>
        <p:spPr>
          <a:xfrm>
            <a:off x="10675937" y="4808537"/>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351" name="Oval"/>
          <p:cNvSpPr/>
          <p:nvPr/>
        </p:nvSpPr>
        <p:spPr>
          <a:xfrm>
            <a:off x="11101387" y="6002337"/>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352" name="Oval"/>
          <p:cNvSpPr/>
          <p:nvPr/>
        </p:nvSpPr>
        <p:spPr>
          <a:xfrm>
            <a:off x="10771187" y="5715000"/>
            <a:ext cx="330201" cy="376238"/>
          </a:xfrm>
          <a:prstGeom prst="ellipse">
            <a:avLst/>
          </a:prstGeom>
          <a:solidFill>
            <a:srgbClr val="FFFFFF"/>
          </a:solidFill>
          <a:ln>
            <a:solidFill>
              <a:srgbClr val="FFFB00"/>
            </a:solidFill>
          </a:ln>
        </p:spPr>
        <p:txBody>
          <a:bodyPr lIns="50800" tIns="50800" rIns="50800" bIns="50800" anchor="ctr"/>
          <a:lstStyle/>
          <a:p>
            <a:pPr/>
          </a:p>
        </p:txBody>
      </p:sp>
      <p:sp>
        <p:nvSpPr>
          <p:cNvPr id="353" name="Oval"/>
          <p:cNvSpPr/>
          <p:nvPr/>
        </p:nvSpPr>
        <p:spPr>
          <a:xfrm>
            <a:off x="11526837" y="5824537"/>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354" name="Oval"/>
          <p:cNvSpPr/>
          <p:nvPr/>
        </p:nvSpPr>
        <p:spPr>
          <a:xfrm>
            <a:off x="11526837" y="3392487"/>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355" name="Oval"/>
          <p:cNvSpPr/>
          <p:nvPr/>
        </p:nvSpPr>
        <p:spPr>
          <a:xfrm>
            <a:off x="11101387" y="3127375"/>
            <a:ext cx="331788" cy="376238"/>
          </a:xfrm>
          <a:prstGeom prst="ellipse">
            <a:avLst/>
          </a:prstGeom>
          <a:solidFill>
            <a:srgbClr val="FFFFFF"/>
          </a:solidFill>
          <a:ln>
            <a:solidFill>
              <a:srgbClr val="FFFB00"/>
            </a:solidFill>
          </a:ln>
        </p:spPr>
        <p:txBody>
          <a:bodyPr lIns="50800" tIns="50800" rIns="50800" bIns="50800" anchor="ctr"/>
          <a:lstStyle/>
          <a:p>
            <a:pPr/>
          </a:p>
        </p:txBody>
      </p:sp>
      <p:sp>
        <p:nvSpPr>
          <p:cNvPr id="356" name="Oval"/>
          <p:cNvSpPr/>
          <p:nvPr/>
        </p:nvSpPr>
        <p:spPr>
          <a:xfrm>
            <a:off x="10771187" y="4278312"/>
            <a:ext cx="330201" cy="374651"/>
          </a:xfrm>
          <a:prstGeom prst="ellipse">
            <a:avLst/>
          </a:prstGeom>
          <a:solidFill>
            <a:srgbClr val="FFFFFF"/>
          </a:solidFill>
          <a:ln>
            <a:solidFill>
              <a:srgbClr val="FFFB00"/>
            </a:solidFill>
          </a:ln>
        </p:spPr>
        <p:txBody>
          <a:bodyPr lIns="50800" tIns="50800" rIns="50800" bIns="50800" anchor="ctr"/>
          <a:lstStyle/>
          <a:p>
            <a:pPr/>
          </a:p>
        </p:txBody>
      </p:sp>
      <p:sp>
        <p:nvSpPr>
          <p:cNvPr id="357" name="Oval"/>
          <p:cNvSpPr/>
          <p:nvPr/>
        </p:nvSpPr>
        <p:spPr>
          <a:xfrm>
            <a:off x="11526837" y="4394200"/>
            <a:ext cx="331788" cy="374650"/>
          </a:xfrm>
          <a:prstGeom prst="ellipse">
            <a:avLst/>
          </a:prstGeom>
          <a:solidFill>
            <a:srgbClr val="FFFFFF"/>
          </a:solidFill>
          <a:ln>
            <a:solidFill>
              <a:srgbClr val="FFFB00"/>
            </a:solidFill>
          </a:ln>
        </p:spPr>
        <p:txBody>
          <a:bodyPr lIns="50800" tIns="50800" rIns="50800" bIns="50800" anchor="ctr"/>
          <a:lstStyle/>
          <a:p>
            <a:pPr/>
          </a:p>
        </p:txBody>
      </p:sp>
      <p:sp>
        <p:nvSpPr>
          <p:cNvPr id="358" name="Line"/>
          <p:cNvSpPr/>
          <p:nvPr/>
        </p:nvSpPr>
        <p:spPr>
          <a:xfrm>
            <a:off x="11283950" y="3503612"/>
            <a:ext cx="1588" cy="1062038"/>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359" name="Line"/>
          <p:cNvSpPr/>
          <p:nvPr/>
        </p:nvSpPr>
        <p:spPr>
          <a:xfrm flipH="1">
            <a:off x="10785475" y="4033837"/>
            <a:ext cx="887413" cy="1588"/>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360" name="Line"/>
          <p:cNvSpPr/>
          <p:nvPr/>
        </p:nvSpPr>
        <p:spPr>
          <a:xfrm flipH="1">
            <a:off x="10882312" y="3673475"/>
            <a:ext cx="749301" cy="752475"/>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361" name="Line"/>
          <p:cNvSpPr/>
          <p:nvPr/>
        </p:nvSpPr>
        <p:spPr>
          <a:xfrm flipH="1" flipV="1">
            <a:off x="10879137" y="3522662"/>
            <a:ext cx="793751" cy="1042988"/>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362" name="Line"/>
          <p:cNvSpPr/>
          <p:nvPr/>
        </p:nvSpPr>
        <p:spPr>
          <a:xfrm flipH="1">
            <a:off x="8383587" y="3614737"/>
            <a:ext cx="2292351" cy="2209801"/>
          </a:xfrm>
          <a:prstGeom prst="line">
            <a:avLst/>
          </a:prstGeom>
          <a:ln>
            <a:solidFill>
              <a:srgbClr val="FFFB00"/>
            </a:solidFill>
          </a:ln>
        </p:spPr>
        <p:txBody>
          <a:bodyPr lIns="0" tIns="0" rIns="0" bIns="0"/>
          <a:lstStyle/>
          <a:p>
            <a:pPr marL="0" marR="0" defTabSz="457200">
              <a:defRPr>
                <a:solidFill>
                  <a:srgbClr val="000000"/>
                </a:solidFill>
                <a:uFillTx/>
                <a:latin typeface="Helvetica"/>
                <a:ea typeface="Helvetica"/>
                <a:cs typeface="Helvetica"/>
                <a:sym typeface="Helvetica"/>
              </a:defRPr>
            </a:pPr>
          </a:p>
        </p:txBody>
      </p:sp>
      <p:grpSp>
        <p:nvGrpSpPr>
          <p:cNvPr id="368" name="Group"/>
          <p:cNvGrpSpPr/>
          <p:nvPr/>
        </p:nvGrpSpPr>
        <p:grpSpPr>
          <a:xfrm>
            <a:off x="7237373" y="5585579"/>
            <a:ext cx="1381205" cy="1381205"/>
            <a:chOff x="59249" y="59249"/>
            <a:chExt cx="1381203" cy="1381203"/>
          </a:xfrm>
        </p:grpSpPr>
        <p:sp>
          <p:nvSpPr>
            <p:cNvPr id="363" name="Line"/>
            <p:cNvSpPr/>
            <p:nvPr/>
          </p:nvSpPr>
          <p:spPr>
            <a:xfrm>
              <a:off x="764137" y="185691"/>
              <a:ext cx="1589" cy="1064753"/>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64" name="Line"/>
            <p:cNvSpPr/>
            <p:nvPr/>
          </p:nvSpPr>
          <p:spPr>
            <a:xfrm flipH="1">
              <a:off x="264075" y="716477"/>
              <a:ext cx="889001" cy="1591"/>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nvGrpSpPr>
            <p:cNvPr id="367" name="Group"/>
            <p:cNvGrpSpPr/>
            <p:nvPr/>
          </p:nvGrpSpPr>
          <p:grpSpPr>
            <a:xfrm rot="18900000">
              <a:off x="219625" y="303417"/>
              <a:ext cx="1060452" cy="892868"/>
              <a:chOff x="0" y="83790"/>
              <a:chExt cx="1060450" cy="892866"/>
            </a:xfrm>
          </p:grpSpPr>
          <p:sp>
            <p:nvSpPr>
              <p:cNvPr id="365" name="Line"/>
              <p:cNvSpPr/>
              <p:nvPr/>
            </p:nvSpPr>
            <p:spPr>
              <a:xfrm flipH="1">
                <a:off x="588255" y="83791"/>
                <a:ext cx="1591" cy="892867"/>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366" name="Line"/>
              <p:cNvSpPr/>
              <p:nvPr/>
            </p:nvSpPr>
            <p:spPr>
              <a:xfrm flipH="1">
                <a:off x="-1" y="529428"/>
                <a:ext cx="1060452" cy="1594"/>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grpSp>
        <p:nvGrpSpPr>
          <p:cNvPr id="372" name="Group"/>
          <p:cNvGrpSpPr/>
          <p:nvPr/>
        </p:nvGrpSpPr>
        <p:grpSpPr>
          <a:xfrm>
            <a:off x="546100" y="1314450"/>
            <a:ext cx="8169275" cy="7029450"/>
            <a:chOff x="0" y="0"/>
            <a:chExt cx="8169275" cy="7029450"/>
          </a:xfrm>
        </p:grpSpPr>
        <p:sp>
          <p:nvSpPr>
            <p:cNvPr id="369" name="Oval"/>
            <p:cNvSpPr/>
            <p:nvPr/>
          </p:nvSpPr>
          <p:spPr>
            <a:xfrm>
              <a:off x="7837487" y="0"/>
              <a:ext cx="331788" cy="374650"/>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370" name="Oval"/>
            <p:cNvSpPr/>
            <p:nvPr/>
          </p:nvSpPr>
          <p:spPr>
            <a:xfrm>
              <a:off x="0" y="3992562"/>
              <a:ext cx="2603500" cy="3036888"/>
            </a:xfrm>
            <a:prstGeom prst="ellipse">
              <a:avLst/>
            </a:prstGeom>
            <a:solidFill>
              <a:srgbClr val="FFFFFF">
                <a:alpha val="29411"/>
              </a:srgbClr>
            </a:solidFill>
            <a:ln w="25400" cap="flat">
              <a:solidFill>
                <a:srgbClr val="FF2600"/>
              </a:solidFill>
              <a:prstDash val="solid"/>
              <a:round/>
            </a:ln>
            <a:effectLst/>
          </p:spPr>
          <p:txBody>
            <a:bodyPr wrap="square" lIns="50800" tIns="50800" rIns="50800" bIns="50800" numCol="1" anchor="ctr">
              <a:noAutofit/>
            </a:bodyPr>
            <a:lstStyle/>
            <a:p>
              <a:pPr/>
            </a:p>
          </p:txBody>
        </p:sp>
        <p:sp>
          <p:nvSpPr>
            <p:cNvPr id="371" name="Line"/>
            <p:cNvSpPr/>
            <p:nvPr/>
          </p:nvSpPr>
          <p:spPr>
            <a:xfrm flipV="1">
              <a:off x="1295400" y="187324"/>
              <a:ext cx="6542088" cy="3806826"/>
            </a:xfrm>
            <a:prstGeom prst="line">
              <a:avLst/>
            </a:prstGeom>
            <a:noFill/>
            <a:ln w="9525" cap="flat">
              <a:solidFill>
                <a:srgbClr val="FFFB00"/>
              </a:solidFill>
              <a:prstDash val="solid"/>
              <a:roun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sp>
        <p:nvSpPr>
          <p:cNvPr id="373" name="Oval"/>
          <p:cNvSpPr/>
          <p:nvPr/>
        </p:nvSpPr>
        <p:spPr>
          <a:xfrm>
            <a:off x="9537700" y="1295400"/>
            <a:ext cx="330201" cy="374650"/>
          </a:xfrm>
          <a:prstGeom prst="ellipse">
            <a:avLst/>
          </a:prstGeom>
          <a:solidFill>
            <a:srgbClr val="FFFB00"/>
          </a:solidFill>
          <a:ln>
            <a:solidFill>
              <a:srgbClr val="FFFB00"/>
            </a:solidFill>
          </a:ln>
        </p:spPr>
        <p:txBody>
          <a:bodyPr lIns="50800" tIns="50800" rIns="50800" bIns="50800" anchor="ctr"/>
          <a:lstStyle/>
          <a:p>
            <a:pPr/>
          </a:p>
        </p:txBody>
      </p:sp>
      <p:sp>
        <p:nvSpPr>
          <p:cNvPr id="374" name="The virus of the Kingdom was meant to spread across relational lines"/>
          <p:cNvSpPr/>
          <p:nvPr/>
        </p:nvSpPr>
        <p:spPr>
          <a:xfrm>
            <a:off x="330200" y="330200"/>
            <a:ext cx="7632700" cy="20574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marL="0" marR="0">
              <a:buClr>
                <a:srgbClr val="FFFFFF"/>
              </a:buClr>
              <a:buFont typeface="Lucida Grande"/>
              <a:defRPr b="1" sz="4400">
                <a:latin typeface="+mn-lt"/>
                <a:ea typeface="+mn-ea"/>
                <a:cs typeface="+mn-cs"/>
                <a:sym typeface="Lucida Grande"/>
              </a:defRPr>
            </a:lvl1pPr>
          </a:lstStyle>
          <a:p>
            <a:pPr/>
            <a:r>
              <a:t>The virus of the Kingdom was meant to spread across relational lines</a:t>
            </a:r>
          </a:p>
        </p:txBody>
      </p:sp>
      <p:sp>
        <p:nvSpPr>
          <p:cNvPr id="375" name="Oval"/>
          <p:cNvSpPr/>
          <p:nvPr/>
        </p:nvSpPr>
        <p:spPr>
          <a:xfrm>
            <a:off x="10185400" y="1955800"/>
            <a:ext cx="330201" cy="374650"/>
          </a:xfrm>
          <a:prstGeom prst="ellipse">
            <a:avLst/>
          </a:prstGeom>
          <a:solidFill>
            <a:srgbClr val="FFFB00"/>
          </a:solidFill>
          <a:ln>
            <a:solidFill>
              <a:srgbClr val="FFFB00"/>
            </a:solidFill>
          </a:ln>
        </p:spPr>
        <p:txBody>
          <a:bodyPr lIns="50800" tIns="50800" rIns="50800" bIns="50800" anchor="ctr"/>
          <a:lstStyle/>
          <a:p>
            <a:pPr/>
          </a:p>
        </p:txBody>
      </p:sp>
      <p:sp>
        <p:nvSpPr>
          <p:cNvPr id="376" name="Oval"/>
          <p:cNvSpPr/>
          <p:nvPr/>
        </p:nvSpPr>
        <p:spPr>
          <a:xfrm>
            <a:off x="10599737" y="3238500"/>
            <a:ext cx="330201" cy="376238"/>
          </a:xfrm>
          <a:prstGeom prst="ellipse">
            <a:avLst/>
          </a:prstGeom>
          <a:solidFill>
            <a:srgbClr val="FFFB00"/>
          </a:solidFill>
          <a:ln>
            <a:solidFill>
              <a:srgbClr val="FFFB00"/>
            </a:solidFill>
          </a:ln>
        </p:spPr>
        <p:txBody>
          <a:bodyPr lIns="50800" tIns="50800" rIns="50800" bIns="50800" anchor="ctr"/>
          <a:lstStyle/>
          <a:p>
            <a:pPr/>
          </a:p>
        </p:txBody>
      </p:sp>
      <p:grpSp>
        <p:nvGrpSpPr>
          <p:cNvPr id="380" name="Group"/>
          <p:cNvGrpSpPr/>
          <p:nvPr/>
        </p:nvGrpSpPr>
        <p:grpSpPr>
          <a:xfrm>
            <a:off x="10493375" y="3902075"/>
            <a:ext cx="1509713" cy="1038225"/>
            <a:chOff x="0" y="0"/>
            <a:chExt cx="1509712" cy="1038225"/>
          </a:xfrm>
        </p:grpSpPr>
        <p:sp>
          <p:nvSpPr>
            <p:cNvPr id="377" name="Oval"/>
            <p:cNvSpPr/>
            <p:nvPr/>
          </p:nvSpPr>
          <p:spPr>
            <a:xfrm>
              <a:off x="608012" y="661987"/>
              <a:ext cx="331788" cy="376238"/>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378" name="Oval"/>
            <p:cNvSpPr/>
            <p:nvPr/>
          </p:nvSpPr>
          <p:spPr>
            <a:xfrm>
              <a:off x="1179512" y="0"/>
              <a:ext cx="330201" cy="374650"/>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sp>
          <p:nvSpPr>
            <p:cNvPr id="379" name="Oval"/>
            <p:cNvSpPr/>
            <p:nvPr/>
          </p:nvSpPr>
          <p:spPr>
            <a:xfrm>
              <a:off x="0" y="0"/>
              <a:ext cx="330201" cy="374650"/>
            </a:xfrm>
            <a:prstGeom prst="ellipse">
              <a:avLst/>
            </a:prstGeom>
            <a:solidFill>
              <a:srgbClr val="FFFB00"/>
            </a:solidFill>
            <a:ln w="9525" cap="flat">
              <a:solidFill>
                <a:srgbClr val="FFFB00"/>
              </a:solidFill>
              <a:prstDash val="solid"/>
              <a:round/>
            </a:ln>
            <a:effectLst/>
          </p:spPr>
          <p:txBody>
            <a:bodyPr wrap="square" lIns="50800" tIns="50800" rIns="50800" bIns="50800" numCol="1" anchor="ctr">
              <a:noAutofit/>
            </a:bodyPr>
            <a:lstStyle/>
            <a:p>
              <a:pPr/>
            </a:p>
          </p:txBody>
        </p:sp>
      </p:grpSp>
      <p:sp>
        <p:nvSpPr>
          <p:cNvPr id="381" name="Oval"/>
          <p:cNvSpPr/>
          <p:nvPr/>
        </p:nvSpPr>
        <p:spPr>
          <a:xfrm>
            <a:off x="8186737" y="5603875"/>
            <a:ext cx="330201" cy="376238"/>
          </a:xfrm>
          <a:prstGeom prst="ellipse">
            <a:avLst/>
          </a:prstGeom>
          <a:solidFill>
            <a:srgbClr val="FFFB00"/>
          </a:solidFill>
          <a:ln>
            <a:solidFill>
              <a:srgbClr val="FFFB00"/>
            </a:solidFill>
          </a:ln>
        </p:spPr>
        <p:txBody>
          <a:bodyPr lIns="50800" tIns="50800" rIns="50800" bIns="50800" anchor="ctr"/>
          <a:lstStyle/>
          <a:p>
            <a:pPr/>
          </a:p>
        </p:txBody>
      </p:sp>
      <p:grpSp>
        <p:nvGrpSpPr>
          <p:cNvPr id="389" name="Group"/>
          <p:cNvGrpSpPr/>
          <p:nvPr/>
        </p:nvGrpSpPr>
        <p:grpSpPr>
          <a:xfrm>
            <a:off x="7150100" y="5338762"/>
            <a:ext cx="1512888" cy="1812926"/>
            <a:chOff x="0" y="0"/>
            <a:chExt cx="1512887" cy="1812925"/>
          </a:xfrm>
        </p:grpSpPr>
        <p:sp>
          <p:nvSpPr>
            <p:cNvPr id="382" name="Oval"/>
            <p:cNvSpPr/>
            <p:nvPr/>
          </p:nvSpPr>
          <p:spPr>
            <a:xfrm>
              <a:off x="1182687" y="773112"/>
              <a:ext cx="330201" cy="3762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383" name="Oval"/>
            <p:cNvSpPr/>
            <p:nvPr/>
          </p:nvSpPr>
          <p:spPr>
            <a:xfrm>
              <a:off x="0" y="773112"/>
              <a:ext cx="330201" cy="3762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384" name="Oval"/>
            <p:cNvSpPr/>
            <p:nvPr/>
          </p:nvSpPr>
          <p:spPr>
            <a:xfrm>
              <a:off x="185737" y="242887"/>
              <a:ext cx="330201" cy="374651"/>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385" name="Oval"/>
            <p:cNvSpPr/>
            <p:nvPr/>
          </p:nvSpPr>
          <p:spPr>
            <a:xfrm>
              <a:off x="611187" y="0"/>
              <a:ext cx="330201" cy="374650"/>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386" name="Oval"/>
            <p:cNvSpPr/>
            <p:nvPr/>
          </p:nvSpPr>
          <p:spPr>
            <a:xfrm>
              <a:off x="611187" y="1436687"/>
              <a:ext cx="330201" cy="3762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387" name="Oval"/>
            <p:cNvSpPr/>
            <p:nvPr/>
          </p:nvSpPr>
          <p:spPr>
            <a:xfrm>
              <a:off x="279400" y="1149350"/>
              <a:ext cx="331788" cy="374650"/>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sp>
          <p:nvSpPr>
            <p:cNvPr id="388" name="Oval"/>
            <p:cNvSpPr/>
            <p:nvPr/>
          </p:nvSpPr>
          <p:spPr>
            <a:xfrm>
              <a:off x="1036637" y="1258887"/>
              <a:ext cx="330201" cy="376238"/>
            </a:xfrm>
            <a:prstGeom prst="ellipse">
              <a:avLst/>
            </a:prstGeom>
            <a:solidFill>
              <a:srgbClr val="FF2600"/>
            </a:solidFill>
            <a:ln w="9525" cap="flat">
              <a:solidFill>
                <a:srgbClr val="FFFB00"/>
              </a:solidFill>
              <a:prstDash val="solid"/>
              <a:round/>
            </a:ln>
            <a:effectLst/>
          </p:spPr>
          <p:txBody>
            <a:bodyPr wrap="square" lIns="50800" tIns="50800" rIns="50800" bIns="50800" numCol="1" anchor="ctr">
              <a:noAutofit/>
            </a:bodyPr>
            <a:lstStyle/>
            <a:p>
              <a:pP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1" name="image.png" descr="image.png"/>
          <p:cNvPicPr>
            <a:picLocks noChangeAspect="0"/>
          </p:cNvPicPr>
          <p:nvPr/>
        </p:nvPicPr>
        <p:blipFill>
          <a:blip r:embed="rId2">
            <a:extLst/>
          </a:blip>
          <a:stretch>
            <a:fillRect/>
          </a:stretch>
        </p:blipFill>
        <p:spPr>
          <a:xfrm>
            <a:off x="7124700" y="6283325"/>
            <a:ext cx="5880101" cy="3571876"/>
          </a:xfrm>
          <a:prstGeom prst="rect">
            <a:avLst/>
          </a:prstGeom>
          <a:ln w="12700">
            <a:miter lim="400000"/>
          </a:ln>
        </p:spPr>
      </p:pic>
      <p:pic>
        <p:nvPicPr>
          <p:cNvPr id="392" name="image.png" descr="image.png"/>
          <p:cNvPicPr>
            <a:picLocks noChangeAspect="0"/>
          </p:cNvPicPr>
          <p:nvPr/>
        </p:nvPicPr>
        <p:blipFill>
          <a:blip r:embed="rId3">
            <a:extLst/>
          </a:blip>
          <a:srcRect l="14640" t="11462" r="25619" b="6242"/>
          <a:stretch>
            <a:fillRect/>
          </a:stretch>
        </p:blipFill>
        <p:spPr>
          <a:xfrm>
            <a:off x="0" y="0"/>
            <a:ext cx="4953000" cy="3657600"/>
          </a:xfrm>
          <a:prstGeom prst="rect">
            <a:avLst/>
          </a:prstGeom>
          <a:ln w="12700">
            <a:miter lim="400000"/>
          </a:ln>
        </p:spPr>
      </p:pic>
      <p:pic>
        <p:nvPicPr>
          <p:cNvPr id="393" name="image.png" descr="image.png"/>
          <p:cNvPicPr>
            <a:picLocks noChangeAspect="0"/>
          </p:cNvPicPr>
          <p:nvPr/>
        </p:nvPicPr>
        <p:blipFill>
          <a:blip r:embed="rId4">
            <a:extLst/>
          </a:blip>
          <a:srcRect l="35148" t="22970" r="34973" b="9318"/>
          <a:stretch>
            <a:fillRect/>
          </a:stretch>
        </p:blipFill>
        <p:spPr>
          <a:xfrm>
            <a:off x="4318000" y="3187700"/>
            <a:ext cx="4064000" cy="4737100"/>
          </a:xfrm>
          <a:prstGeom prst="rect">
            <a:avLst/>
          </a:prstGeom>
          <a:ln w="12700">
            <a:miter lim="400000"/>
          </a:ln>
        </p:spPr>
      </p:pic>
      <p:pic>
        <p:nvPicPr>
          <p:cNvPr id="394" name="image.jpg" descr="image.jpg"/>
          <p:cNvPicPr>
            <a:picLocks noChangeAspect="0"/>
          </p:cNvPicPr>
          <p:nvPr/>
        </p:nvPicPr>
        <p:blipFill>
          <a:blip r:embed="rId5">
            <a:extLst/>
          </a:blip>
          <a:stretch>
            <a:fillRect/>
          </a:stretch>
        </p:blipFill>
        <p:spPr>
          <a:xfrm>
            <a:off x="8128000" y="0"/>
            <a:ext cx="4876801" cy="3657601"/>
          </a:xfrm>
          <a:prstGeom prst="rect">
            <a:avLst/>
          </a:prstGeom>
          <a:ln w="12700">
            <a:miter lim="400000"/>
          </a:ln>
        </p:spPr>
      </p:pic>
      <p:pic>
        <p:nvPicPr>
          <p:cNvPr id="395" name="image.png" descr="image.png"/>
          <p:cNvPicPr>
            <a:picLocks noChangeAspect="0"/>
          </p:cNvPicPr>
          <p:nvPr/>
        </p:nvPicPr>
        <p:blipFill>
          <a:blip r:embed="rId6">
            <a:extLst/>
          </a:blip>
          <a:stretch>
            <a:fillRect/>
          </a:stretch>
        </p:blipFill>
        <p:spPr>
          <a:xfrm>
            <a:off x="0" y="6284912"/>
            <a:ext cx="4470400" cy="3570288"/>
          </a:xfrm>
          <a:prstGeom prst="rect">
            <a:avLst/>
          </a:prstGeom>
          <a:ln w="12700">
            <a:miter lim="400000"/>
          </a:ln>
        </p:spPr>
      </p:pic>
      <p:sp>
        <p:nvSpPr>
          <p:cNvPr id="396" name="Mission Fields"/>
          <p:cNvSpPr/>
          <p:nvPr/>
        </p:nvSpPr>
        <p:spPr>
          <a:xfrm>
            <a:off x="468325" y="4632686"/>
            <a:ext cx="3274987" cy="67872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Mission Fields</a:t>
            </a:r>
          </a:p>
        </p:txBody>
      </p:sp>
      <p:pic>
        <p:nvPicPr>
          <p:cNvPr id="397" name="image.png" descr="image.png"/>
          <p:cNvPicPr>
            <a:picLocks noChangeAspect="0"/>
          </p:cNvPicPr>
          <p:nvPr/>
        </p:nvPicPr>
        <p:blipFill>
          <a:blip r:embed="rId7">
            <a:extLst/>
          </a:blip>
          <a:stretch>
            <a:fillRect/>
          </a:stretch>
        </p:blipFill>
        <p:spPr>
          <a:xfrm>
            <a:off x="974725" y="1803400"/>
            <a:ext cx="1270000" cy="3086100"/>
          </a:xfrm>
          <a:prstGeom prst="rect">
            <a:avLst/>
          </a:prstGeom>
          <a:ln w="12700">
            <a:miter lim="400000"/>
          </a:ln>
        </p:spPr>
      </p:pic>
      <p:pic>
        <p:nvPicPr>
          <p:cNvPr id="398" name="image.png" descr="image.png"/>
          <p:cNvPicPr>
            <a:picLocks noChangeAspect="0"/>
          </p:cNvPicPr>
          <p:nvPr/>
        </p:nvPicPr>
        <p:blipFill>
          <a:blip r:embed="rId8">
            <a:extLst/>
          </a:blip>
          <a:stretch>
            <a:fillRect/>
          </a:stretch>
        </p:blipFill>
        <p:spPr>
          <a:xfrm>
            <a:off x="2198687" y="2332037"/>
            <a:ext cx="1320801" cy="2552701"/>
          </a:xfrm>
          <a:prstGeom prst="rect">
            <a:avLst/>
          </a:prstGeom>
          <a:ln w="12700">
            <a:miter lim="400000"/>
          </a:ln>
        </p:spPr>
      </p:pic>
      <p:pic>
        <p:nvPicPr>
          <p:cNvPr id="399" name="image.png" descr="image.png"/>
          <p:cNvPicPr>
            <a:picLocks noChangeAspect="0"/>
          </p:cNvPicPr>
          <p:nvPr/>
        </p:nvPicPr>
        <p:blipFill>
          <a:blip r:embed="rId9">
            <a:extLst/>
          </a:blip>
          <a:stretch>
            <a:fillRect/>
          </a:stretch>
        </p:blipFill>
        <p:spPr>
          <a:xfrm>
            <a:off x="984250" y="854075"/>
            <a:ext cx="1270000" cy="4038600"/>
          </a:xfrm>
          <a:prstGeom prst="rect">
            <a:avLst/>
          </a:prstGeom>
          <a:ln w="12700">
            <a:miter lim="400000"/>
          </a:ln>
        </p:spPr>
      </p:pic>
      <p:pic>
        <p:nvPicPr>
          <p:cNvPr id="400" name="image.png" descr="image.png"/>
          <p:cNvPicPr>
            <a:picLocks noChangeAspect="0"/>
          </p:cNvPicPr>
          <p:nvPr/>
        </p:nvPicPr>
        <p:blipFill>
          <a:blip r:embed="rId10">
            <a:extLst/>
          </a:blip>
          <a:stretch>
            <a:fillRect/>
          </a:stretch>
        </p:blipFill>
        <p:spPr>
          <a:xfrm>
            <a:off x="3670300" y="5059362"/>
            <a:ext cx="1041400" cy="508001"/>
          </a:xfrm>
          <a:prstGeom prst="rect">
            <a:avLst/>
          </a:prstGeom>
          <a:ln w="12700">
            <a:miter lim="400000"/>
          </a:ln>
        </p:spPr>
      </p:pic>
      <p:pic>
        <p:nvPicPr>
          <p:cNvPr id="401" name="image.png" descr="image.png"/>
          <p:cNvPicPr>
            <a:picLocks noChangeAspect="0"/>
          </p:cNvPicPr>
          <p:nvPr/>
        </p:nvPicPr>
        <p:blipFill>
          <a:blip r:embed="rId11">
            <a:extLst/>
          </a:blip>
          <a:stretch>
            <a:fillRect/>
          </a:stretch>
        </p:blipFill>
        <p:spPr>
          <a:xfrm>
            <a:off x="3641725" y="3930650"/>
            <a:ext cx="3187700" cy="1155700"/>
          </a:xfrm>
          <a:prstGeom prst="rect">
            <a:avLst/>
          </a:prstGeom>
          <a:ln w="12700">
            <a:miter lim="400000"/>
          </a:ln>
        </p:spPr>
      </p:pic>
      <p:pic>
        <p:nvPicPr>
          <p:cNvPr id="402" name="image.png" descr="image.png"/>
          <p:cNvPicPr>
            <a:picLocks noChangeAspect="0"/>
          </p:cNvPicPr>
          <p:nvPr/>
        </p:nvPicPr>
        <p:blipFill>
          <a:blip r:embed="rId12">
            <a:extLst/>
          </a:blip>
          <a:stretch>
            <a:fillRect/>
          </a:stretch>
        </p:blipFill>
        <p:spPr>
          <a:xfrm>
            <a:off x="3641725" y="5029200"/>
            <a:ext cx="3594100" cy="939800"/>
          </a:xfrm>
          <a:prstGeom prst="rect">
            <a:avLst/>
          </a:prstGeom>
          <a:ln w="12700">
            <a:miter lim="400000"/>
          </a:ln>
        </p:spPr>
      </p:pic>
      <p:pic>
        <p:nvPicPr>
          <p:cNvPr id="403" name="image.png" descr="image.png"/>
          <p:cNvPicPr>
            <a:picLocks noChangeAspect="0"/>
          </p:cNvPicPr>
          <p:nvPr/>
        </p:nvPicPr>
        <p:blipFill>
          <a:blip r:embed="rId13">
            <a:extLst/>
          </a:blip>
          <a:stretch>
            <a:fillRect/>
          </a:stretch>
        </p:blipFill>
        <p:spPr>
          <a:xfrm>
            <a:off x="1435100" y="5175250"/>
            <a:ext cx="812800" cy="2921000"/>
          </a:xfrm>
          <a:prstGeom prst="rect">
            <a:avLst/>
          </a:prstGeom>
          <a:ln w="12700">
            <a:miter lim="400000"/>
          </a:ln>
        </p:spPr>
      </p:pic>
      <p:pic>
        <p:nvPicPr>
          <p:cNvPr id="404" name="image.png" descr="image.png"/>
          <p:cNvPicPr>
            <a:picLocks noChangeAspect="0"/>
          </p:cNvPicPr>
          <p:nvPr/>
        </p:nvPicPr>
        <p:blipFill>
          <a:blip r:embed="rId14">
            <a:extLst/>
          </a:blip>
          <a:stretch>
            <a:fillRect/>
          </a:stretch>
        </p:blipFill>
        <p:spPr>
          <a:xfrm>
            <a:off x="2203450" y="5165725"/>
            <a:ext cx="292100" cy="3708400"/>
          </a:xfrm>
          <a:prstGeom prst="rect">
            <a:avLst/>
          </a:prstGeom>
          <a:ln w="12700">
            <a:miter lim="400000"/>
          </a:ln>
        </p:spPr>
      </p:pic>
      <p:pic>
        <p:nvPicPr>
          <p:cNvPr id="405" name="image.png" descr="image.png"/>
          <p:cNvPicPr>
            <a:picLocks noChangeAspect="0"/>
          </p:cNvPicPr>
          <p:nvPr/>
        </p:nvPicPr>
        <p:blipFill>
          <a:blip r:embed="rId15">
            <a:extLst/>
          </a:blip>
          <a:stretch>
            <a:fillRect/>
          </a:stretch>
        </p:blipFill>
        <p:spPr>
          <a:xfrm>
            <a:off x="3001962" y="1476375"/>
            <a:ext cx="5778501" cy="3276600"/>
          </a:xfrm>
          <a:prstGeom prst="rect">
            <a:avLst/>
          </a:prstGeom>
          <a:ln w="12700">
            <a:miter lim="400000"/>
          </a:ln>
        </p:spPr>
      </p:pic>
      <p:pic>
        <p:nvPicPr>
          <p:cNvPr id="406" name="image.png" descr="image.png"/>
          <p:cNvPicPr>
            <a:picLocks noChangeAspect="0"/>
          </p:cNvPicPr>
          <p:nvPr/>
        </p:nvPicPr>
        <p:blipFill>
          <a:blip r:embed="rId16">
            <a:extLst/>
          </a:blip>
          <a:stretch>
            <a:fillRect/>
          </a:stretch>
        </p:blipFill>
        <p:spPr>
          <a:xfrm>
            <a:off x="3065462" y="5326062"/>
            <a:ext cx="8128001" cy="3873501"/>
          </a:xfrm>
          <a:prstGeom prst="rect">
            <a:avLst/>
          </a:prstGeom>
          <a:ln w="12700">
            <a:miter lim="400000"/>
          </a:ln>
        </p:spPr>
      </p:pic>
      <p:grpSp>
        <p:nvGrpSpPr>
          <p:cNvPr id="409" name="Group"/>
          <p:cNvGrpSpPr/>
          <p:nvPr/>
        </p:nvGrpSpPr>
        <p:grpSpPr>
          <a:xfrm>
            <a:off x="9128125" y="4140200"/>
            <a:ext cx="3111500" cy="1663700"/>
            <a:chOff x="0" y="0"/>
            <a:chExt cx="3111500" cy="1663700"/>
          </a:xfrm>
        </p:grpSpPr>
        <p:sp>
          <p:nvSpPr>
            <p:cNvPr id="407" name="Apartment…"/>
            <p:cNvSpPr/>
            <p:nvPr/>
          </p:nvSpPr>
          <p:spPr>
            <a:xfrm>
              <a:off x="50984" y="149586"/>
              <a:ext cx="3012708" cy="1364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marL="0" marR="0" algn="ctr">
                <a:buClr>
                  <a:srgbClr val="FFF76B"/>
                </a:buClr>
                <a:buFont typeface="Chalkboard"/>
                <a:defRPr sz="4200">
                  <a:solidFill>
                    <a:srgbClr val="FFF76B"/>
                  </a:solidFill>
                  <a:effectLst>
                    <a:outerShdw sx="100000" sy="100000" kx="0" ky="0" algn="b" rotWithShape="0" blurRad="12700" dist="25400" dir="2700000">
                      <a:srgbClr val="000000"/>
                    </a:outerShdw>
                  </a:effectLst>
                  <a:uFill>
                    <a:solidFill>
                      <a:srgbClr val="FFF76B"/>
                    </a:solidFill>
                  </a:uFill>
                </a:defRPr>
              </a:pPr>
              <a:r>
                <a:t>Apartment </a:t>
              </a:r>
            </a:p>
            <a:p>
              <a:pPr marL="0" marR="0" algn="ctr">
                <a:buClr>
                  <a:srgbClr val="FFF76B"/>
                </a:buClr>
                <a:buFont typeface="Chalkboard"/>
                <a:defRPr sz="4200">
                  <a:solidFill>
                    <a:srgbClr val="FFF76B"/>
                  </a:solidFill>
                  <a:effectLst>
                    <a:outerShdw sx="100000" sy="100000" kx="0" ky="0" algn="b" rotWithShape="0" blurRad="12700" dist="25400" dir="2700000">
                      <a:srgbClr val="000000"/>
                    </a:outerShdw>
                  </a:effectLst>
                  <a:uFill>
                    <a:solidFill>
                      <a:srgbClr val="FFF76B"/>
                    </a:solidFill>
                  </a:uFill>
                </a:defRPr>
              </a:pPr>
              <a:r>
                <a:t>Complex</a:t>
              </a:r>
            </a:p>
          </p:txBody>
        </p:sp>
        <p:pic>
          <p:nvPicPr>
            <p:cNvPr id="408" name="image.png" descr="image.png"/>
            <p:cNvPicPr>
              <a:picLocks noChangeAspect="0"/>
            </p:cNvPicPr>
            <p:nvPr/>
          </p:nvPicPr>
          <p:blipFill>
            <a:blip r:embed="rId17">
              <a:extLst/>
            </a:blip>
            <a:stretch>
              <a:fillRect/>
            </a:stretch>
          </p:blipFill>
          <p:spPr>
            <a:xfrm>
              <a:off x="0" y="0"/>
              <a:ext cx="3111500" cy="166370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396"/>
                                        </p:tgtEl>
                                        <p:attrNameLst>
                                          <p:attrName>style.visibility</p:attrName>
                                        </p:attrNameLst>
                                      </p:cBhvr>
                                      <p:to>
                                        <p:strVal val="visible"/>
                                      </p:to>
                                    </p:set>
                                    <p:anim calcmode="lin" valueType="num">
                                      <p:cBhvr>
                                        <p:cTn id="7" dur="500" fill="hold"/>
                                        <p:tgtEl>
                                          <p:spTgt spid="396"/>
                                        </p:tgtEl>
                                        <p:attrNameLst>
                                          <p:attrName>ppt_x</p:attrName>
                                        </p:attrNameLst>
                                      </p:cBhvr>
                                      <p:tavLst>
                                        <p:tav tm="0">
                                          <p:val>
                                            <p:strVal val="0-#ppt_w/2"/>
                                          </p:val>
                                        </p:tav>
                                        <p:tav tm="100000">
                                          <p:val>
                                            <p:strVal val="#ppt_x"/>
                                          </p:val>
                                        </p:tav>
                                      </p:tavLst>
                                    </p:anim>
                                    <p:anim calcmode="lin" valueType="num">
                                      <p:cBhvr>
                                        <p:cTn id="8" dur="500" fill="hold"/>
                                        <p:tgtEl>
                                          <p:spTgt spid="3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397"/>
                                        </p:tgtEl>
                                        <p:attrNameLst>
                                          <p:attrName>style.visibility</p:attrName>
                                        </p:attrNameLst>
                                      </p:cBhvr>
                                      <p:to>
                                        <p:strVal val="visible"/>
                                      </p:to>
                                    </p:set>
                                    <p:animEffect filter="dissolve" transition="in">
                                      <p:cBhvr>
                                        <p:cTn id="13" dur="500"/>
                                        <p:tgtEl>
                                          <p:spTgt spid="397"/>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98"/>
                                        </p:tgtEl>
                                        <p:attrNameLst>
                                          <p:attrName>style.visibility</p:attrName>
                                        </p:attrNameLst>
                                      </p:cBhvr>
                                      <p:to>
                                        <p:strVal val="visible"/>
                                      </p:to>
                                    </p:set>
                                    <p:animEffect filter="dissolve" transition="in">
                                      <p:cBhvr>
                                        <p:cTn id="18" dur="500"/>
                                        <p:tgtEl>
                                          <p:spTgt spid="398"/>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4" fill="hold">
                                  <p:stCondLst>
                                    <p:cond delay="0"/>
                                  </p:stCondLst>
                                  <p:iterate type="el" backwards="0">
                                    <p:tmAbs val="0"/>
                                  </p:iterate>
                                  <p:childTnLst>
                                    <p:set>
                                      <p:cBhvr>
                                        <p:cTn id="22" fill="hold"/>
                                        <p:tgtEl>
                                          <p:spTgt spid="399"/>
                                        </p:tgtEl>
                                        <p:attrNameLst>
                                          <p:attrName>style.visibility</p:attrName>
                                        </p:attrNameLst>
                                      </p:cBhvr>
                                      <p:to>
                                        <p:strVal val="visible"/>
                                      </p:to>
                                    </p:set>
                                    <p:animEffect filter="dissolve" transition="in">
                                      <p:cBhvr>
                                        <p:cTn id="23" dur="500"/>
                                        <p:tgtEl>
                                          <p:spTgt spid="399"/>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5" fill="hold">
                                  <p:stCondLst>
                                    <p:cond delay="0"/>
                                  </p:stCondLst>
                                  <p:iterate type="el" backwards="0">
                                    <p:tmAbs val="0"/>
                                  </p:iterate>
                                  <p:childTnLst>
                                    <p:set>
                                      <p:cBhvr>
                                        <p:cTn id="27" fill="hold"/>
                                        <p:tgtEl>
                                          <p:spTgt spid="400"/>
                                        </p:tgtEl>
                                        <p:attrNameLst>
                                          <p:attrName>style.visibility</p:attrName>
                                        </p:attrNameLst>
                                      </p:cBhvr>
                                      <p:to>
                                        <p:strVal val="visible"/>
                                      </p:to>
                                    </p:set>
                                    <p:animEffect filter="dissolve" transition="in">
                                      <p:cBhvr>
                                        <p:cTn id="28" dur="500"/>
                                        <p:tgtEl>
                                          <p:spTgt spid="400"/>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6" fill="hold">
                                  <p:stCondLst>
                                    <p:cond delay="0"/>
                                  </p:stCondLst>
                                  <p:iterate type="el" backwards="0">
                                    <p:tmAbs val="0"/>
                                  </p:iterate>
                                  <p:childTnLst>
                                    <p:set>
                                      <p:cBhvr>
                                        <p:cTn id="32" fill="hold"/>
                                        <p:tgtEl>
                                          <p:spTgt spid="401"/>
                                        </p:tgtEl>
                                        <p:attrNameLst>
                                          <p:attrName>style.visibility</p:attrName>
                                        </p:attrNameLst>
                                      </p:cBhvr>
                                      <p:to>
                                        <p:strVal val="visible"/>
                                      </p:to>
                                    </p:set>
                                    <p:animEffect filter="dissolve" transition="in">
                                      <p:cBhvr>
                                        <p:cTn id="33" dur="500"/>
                                        <p:tgtEl>
                                          <p:spTgt spid="401"/>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7" fill="hold">
                                  <p:stCondLst>
                                    <p:cond delay="0"/>
                                  </p:stCondLst>
                                  <p:iterate type="el" backwards="0">
                                    <p:tmAbs val="0"/>
                                  </p:iterate>
                                  <p:childTnLst>
                                    <p:set>
                                      <p:cBhvr>
                                        <p:cTn id="37" fill="hold"/>
                                        <p:tgtEl>
                                          <p:spTgt spid="402"/>
                                        </p:tgtEl>
                                        <p:attrNameLst>
                                          <p:attrName>style.visibility</p:attrName>
                                        </p:attrNameLst>
                                      </p:cBhvr>
                                      <p:to>
                                        <p:strVal val="visible"/>
                                      </p:to>
                                    </p:set>
                                    <p:animEffect filter="dissolve" transition="in">
                                      <p:cBhvr>
                                        <p:cTn id="38" dur="500"/>
                                        <p:tgtEl>
                                          <p:spTgt spid="402"/>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8" fill="hold">
                                  <p:stCondLst>
                                    <p:cond delay="0"/>
                                  </p:stCondLst>
                                  <p:iterate type="el" backwards="0">
                                    <p:tmAbs val="0"/>
                                  </p:iterate>
                                  <p:childTnLst>
                                    <p:set>
                                      <p:cBhvr>
                                        <p:cTn id="42" fill="hold"/>
                                        <p:tgtEl>
                                          <p:spTgt spid="403"/>
                                        </p:tgtEl>
                                        <p:attrNameLst>
                                          <p:attrName>style.visibility</p:attrName>
                                        </p:attrNameLst>
                                      </p:cBhvr>
                                      <p:to>
                                        <p:strVal val="visible"/>
                                      </p:to>
                                    </p:set>
                                    <p:animEffect filter="dissolve" transition="in">
                                      <p:cBhvr>
                                        <p:cTn id="43" dur="500"/>
                                        <p:tgtEl>
                                          <p:spTgt spid="403"/>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ID="9" grpId="9" fill="hold">
                                  <p:stCondLst>
                                    <p:cond delay="0"/>
                                  </p:stCondLst>
                                  <p:iterate type="el" backwards="0">
                                    <p:tmAbs val="0"/>
                                  </p:iterate>
                                  <p:childTnLst>
                                    <p:set>
                                      <p:cBhvr>
                                        <p:cTn id="47" fill="hold"/>
                                        <p:tgtEl>
                                          <p:spTgt spid="404"/>
                                        </p:tgtEl>
                                        <p:attrNameLst>
                                          <p:attrName>style.visibility</p:attrName>
                                        </p:attrNameLst>
                                      </p:cBhvr>
                                      <p:to>
                                        <p:strVal val="visible"/>
                                      </p:to>
                                    </p:set>
                                    <p:animEffect filter="dissolve" transition="in">
                                      <p:cBhvr>
                                        <p:cTn id="48" dur="500"/>
                                        <p:tgtEl>
                                          <p:spTgt spid="404"/>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ID="9" grpId="10" fill="hold">
                                  <p:stCondLst>
                                    <p:cond delay="0"/>
                                  </p:stCondLst>
                                  <p:iterate type="el" backwards="0">
                                    <p:tmAbs val="0"/>
                                  </p:iterate>
                                  <p:childTnLst>
                                    <p:set>
                                      <p:cBhvr>
                                        <p:cTn id="52" fill="hold"/>
                                        <p:tgtEl>
                                          <p:spTgt spid="405"/>
                                        </p:tgtEl>
                                        <p:attrNameLst>
                                          <p:attrName>style.visibility</p:attrName>
                                        </p:attrNameLst>
                                      </p:cBhvr>
                                      <p:to>
                                        <p:strVal val="visible"/>
                                      </p:to>
                                    </p:set>
                                    <p:animEffect filter="dissolve" transition="in">
                                      <p:cBhvr>
                                        <p:cTn id="53" dur="500"/>
                                        <p:tgtEl>
                                          <p:spTgt spid="405"/>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ID="9" grpId="11" fill="hold">
                                  <p:stCondLst>
                                    <p:cond delay="0"/>
                                  </p:stCondLst>
                                  <p:iterate type="el" backwards="0">
                                    <p:tmAbs val="0"/>
                                  </p:iterate>
                                  <p:childTnLst>
                                    <p:set>
                                      <p:cBhvr>
                                        <p:cTn id="57" fill="hold"/>
                                        <p:tgtEl>
                                          <p:spTgt spid="406"/>
                                        </p:tgtEl>
                                        <p:attrNameLst>
                                          <p:attrName>style.visibility</p:attrName>
                                        </p:attrNameLst>
                                      </p:cBhvr>
                                      <p:to>
                                        <p:strVal val="visible"/>
                                      </p:to>
                                    </p:set>
                                    <p:animEffect filter="dissolve" transition="in">
                                      <p:cBhvr>
                                        <p:cTn id="58" dur="500"/>
                                        <p:tgtEl>
                                          <p:spTgt spid="406"/>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ID="9" grpId="12" fill="hold">
                                  <p:stCondLst>
                                    <p:cond delay="0"/>
                                  </p:stCondLst>
                                  <p:iterate type="el" backwards="0">
                                    <p:tmAbs val="0"/>
                                  </p:iterate>
                                  <p:childTnLst>
                                    <p:set>
                                      <p:cBhvr>
                                        <p:cTn id="62" fill="hold"/>
                                        <p:tgtEl>
                                          <p:spTgt spid="409"/>
                                        </p:tgtEl>
                                        <p:attrNameLst>
                                          <p:attrName>style.visibility</p:attrName>
                                        </p:attrNameLst>
                                      </p:cBhvr>
                                      <p:to>
                                        <p:strVal val="visible"/>
                                      </p:to>
                                    </p:set>
                                    <p:animEffect filter="dissolve" transition="in">
                                      <p:cBhvr>
                                        <p:cTn id="63"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4" grpId="9"/>
      <p:bldP build="whole" bldLvl="1" animBg="1" rev="0" advAuto="0" spid="406" grpId="11"/>
      <p:bldP build="whole" bldLvl="1" animBg="1" rev="0" advAuto="0" spid="401" grpId="6"/>
      <p:bldP build="whole" bldLvl="1" animBg="1" rev="0" advAuto="0" spid="396" grpId="1"/>
      <p:bldP build="whole" bldLvl="1" animBg="1" rev="0" advAuto="0" spid="398" grpId="3"/>
      <p:bldP build="whole" bldLvl="1" animBg="1" rev="0" advAuto="0" spid="397" grpId="2"/>
      <p:bldP build="whole" bldLvl="1" animBg="1" rev="0" advAuto="0" spid="409" grpId="12"/>
      <p:bldP build="whole" bldLvl="1" animBg="1" rev="0" advAuto="0" spid="402" grpId="7"/>
      <p:bldP build="whole" bldLvl="1" animBg="1" rev="0" advAuto="0" spid="400" grpId="5"/>
      <p:bldP build="whole" bldLvl="1" animBg="1" rev="0" advAuto="0" spid="403" grpId="8"/>
      <p:bldP build="whole" bldLvl="1" animBg="1" rev="0" advAuto="0" spid="405" grpId="10"/>
      <p:bldP build="whole" bldLvl="1" animBg="1" rev="0" advAuto="0" spid="399" grpId="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1" name="image.png" descr="image.png"/>
          <p:cNvPicPr>
            <a:picLocks noChangeAspect="0"/>
          </p:cNvPicPr>
          <p:nvPr/>
        </p:nvPicPr>
        <p:blipFill>
          <a:blip r:embed="rId2">
            <a:extLst/>
          </a:blip>
          <a:stretch>
            <a:fillRect/>
          </a:stretch>
        </p:blipFill>
        <p:spPr>
          <a:xfrm>
            <a:off x="0" y="0"/>
            <a:ext cx="12995276" cy="10375900"/>
          </a:xfrm>
          <a:prstGeom prst="rect">
            <a:avLst/>
          </a:prstGeom>
          <a:ln w="12700">
            <a:miter lim="400000"/>
          </a:ln>
        </p:spPr>
      </p:pic>
      <p:sp>
        <p:nvSpPr>
          <p:cNvPr id="412" name="Identify…"/>
          <p:cNvSpPr/>
          <p:nvPr/>
        </p:nvSpPr>
        <p:spPr>
          <a:xfrm>
            <a:off x="63452" y="5940786"/>
            <a:ext cx="2136871" cy="136452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marL="0" marR="0" algn="ctr">
              <a:buClr>
                <a:srgbClr val="FFFFFF"/>
              </a:buClr>
              <a:buFont typeface="Chalkboard"/>
              <a:defRPr sz="4200">
                <a:solidFill>
                  <a:srgbClr val="000000"/>
                </a:solidFill>
                <a:uFill>
                  <a:solidFill>
                    <a:srgbClr val="000000"/>
                  </a:solidFill>
                </a:uFill>
              </a:defRPr>
            </a:pPr>
            <a:r>
              <a:t>Identify</a:t>
            </a:r>
          </a:p>
          <a:p>
            <a:pPr marL="0" marR="0" algn="ctr">
              <a:buClr>
                <a:srgbClr val="FFFFFF"/>
              </a:buClr>
              <a:buFont typeface="Chalkboard"/>
              <a:defRPr sz="4200">
                <a:solidFill>
                  <a:srgbClr val="000000"/>
                </a:solidFill>
                <a:uFill>
                  <a:solidFill>
                    <a:srgbClr val="000000"/>
                  </a:solidFill>
                </a:uFill>
              </a:defRPr>
            </a:pPr>
            <a:r>
              <a:t>People</a:t>
            </a:r>
          </a:p>
        </p:txBody>
      </p:sp>
      <p:grpSp>
        <p:nvGrpSpPr>
          <p:cNvPr id="415" name="Group"/>
          <p:cNvGrpSpPr/>
          <p:nvPr/>
        </p:nvGrpSpPr>
        <p:grpSpPr>
          <a:xfrm>
            <a:off x="817562" y="992187"/>
            <a:ext cx="3626572" cy="2096727"/>
            <a:chOff x="0" y="0"/>
            <a:chExt cx="3626571" cy="2096726"/>
          </a:xfrm>
        </p:grpSpPr>
        <p:sp>
          <p:nvSpPr>
            <p:cNvPr id="413" name="Develop…"/>
            <p:cNvSpPr/>
            <p:nvPr/>
          </p:nvSpPr>
          <p:spPr>
            <a:xfrm>
              <a:off x="1564554" y="46398"/>
              <a:ext cx="2062018" cy="20503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marL="0" marR="0" algn="ctr">
                <a:buClr>
                  <a:srgbClr val="FFFFFF"/>
                </a:buClr>
                <a:buFont typeface="Chalkboard"/>
                <a:defRPr sz="4200">
                  <a:solidFill>
                    <a:srgbClr val="000000"/>
                  </a:solidFill>
                  <a:uFill>
                    <a:solidFill>
                      <a:srgbClr val="000000"/>
                    </a:solidFill>
                  </a:uFill>
                </a:defRPr>
              </a:pPr>
              <a:r>
                <a:t>Develop</a:t>
              </a:r>
            </a:p>
            <a:p>
              <a:pPr marL="0" marR="0" algn="ctr">
                <a:buClr>
                  <a:srgbClr val="FFFFFF"/>
                </a:buClr>
                <a:buFont typeface="Chalkboard"/>
                <a:defRPr sz="4200">
                  <a:solidFill>
                    <a:srgbClr val="000000"/>
                  </a:solidFill>
                  <a:uFill>
                    <a:solidFill>
                      <a:srgbClr val="000000"/>
                    </a:solidFill>
                  </a:uFill>
                </a:defRPr>
              </a:pPr>
              <a:r>
                <a:t>a</a:t>
              </a:r>
            </a:p>
            <a:p>
              <a:pPr marL="0" marR="0" algn="ctr">
                <a:buClr>
                  <a:srgbClr val="FFFFFF"/>
                </a:buClr>
                <a:buFont typeface="Chalkboard"/>
                <a:defRPr sz="4200">
                  <a:solidFill>
                    <a:srgbClr val="000000"/>
                  </a:solidFill>
                  <a:uFill>
                    <a:solidFill>
                      <a:srgbClr val="000000"/>
                    </a:solidFill>
                  </a:uFill>
                </a:defRPr>
              </a:pPr>
              <a:r>
                <a:t>Key</a:t>
              </a:r>
            </a:p>
          </p:txBody>
        </p:sp>
        <p:sp>
          <p:nvSpPr>
            <p:cNvPr id="414" name="Line"/>
            <p:cNvSpPr/>
            <p:nvPr/>
          </p:nvSpPr>
          <p:spPr>
            <a:xfrm>
              <a:off x="0" y="0"/>
              <a:ext cx="2049463" cy="1555750"/>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sp>
        <p:nvSpPr>
          <p:cNvPr id="416" name="Line"/>
          <p:cNvSpPr/>
          <p:nvPr/>
        </p:nvSpPr>
        <p:spPr>
          <a:xfrm flipH="1">
            <a:off x="2273300" y="4681537"/>
            <a:ext cx="1143000" cy="2109788"/>
          </a:xfrm>
          <a:prstGeom prst="line">
            <a:avLst/>
          </a:prstGeom>
          <a:ln w="25400">
            <a:solidFill>
              <a:srgbClr val="000000"/>
            </a:solidFill>
            <a:miter lim="400000"/>
            <a:headEnd type="triangle"/>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417" name="Line"/>
          <p:cNvSpPr/>
          <p:nvPr/>
        </p:nvSpPr>
        <p:spPr>
          <a:xfrm flipH="1">
            <a:off x="2270125" y="5740400"/>
            <a:ext cx="1146175" cy="1046163"/>
          </a:xfrm>
          <a:prstGeom prst="line">
            <a:avLst/>
          </a:prstGeom>
          <a:ln w="25400">
            <a:solidFill>
              <a:srgbClr val="000000"/>
            </a:solidFill>
            <a:miter lim="400000"/>
            <a:headEnd type="triangle"/>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418" name="Line"/>
          <p:cNvSpPr/>
          <p:nvPr/>
        </p:nvSpPr>
        <p:spPr>
          <a:xfrm flipH="1">
            <a:off x="2270125" y="5945187"/>
            <a:ext cx="1773238" cy="841376"/>
          </a:xfrm>
          <a:prstGeom prst="line">
            <a:avLst/>
          </a:prstGeom>
          <a:ln w="25400">
            <a:solidFill>
              <a:srgbClr val="000000"/>
            </a:solidFill>
            <a:miter lim="400000"/>
            <a:headEnd type="triangle"/>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419" name="Line"/>
          <p:cNvSpPr/>
          <p:nvPr/>
        </p:nvSpPr>
        <p:spPr>
          <a:xfrm flipH="1">
            <a:off x="2295524" y="6118225"/>
            <a:ext cx="2308226" cy="666750"/>
          </a:xfrm>
          <a:prstGeom prst="line">
            <a:avLst/>
          </a:prstGeom>
          <a:ln w="25400">
            <a:solidFill>
              <a:srgbClr val="000000"/>
            </a:solidFill>
            <a:miter lim="400000"/>
            <a:headEnd type="triangle"/>
          </a:ln>
        </p:spPr>
        <p:txBody>
          <a:bodyPr lIns="0" tIns="0" rIns="0" bIns="0"/>
          <a:lstStyle/>
          <a:p>
            <a:pPr marL="0" marR="0" defTabSz="457200">
              <a:defRPr>
                <a:solidFill>
                  <a:srgbClr val="000000"/>
                </a:solidFill>
                <a:uFillTx/>
                <a:latin typeface="Helvetica"/>
                <a:ea typeface="Helvetica"/>
                <a:cs typeface="Helvetica"/>
                <a:sym typeface="Helvetica"/>
              </a:defRPr>
            </a:pPr>
          </a:p>
        </p:txBody>
      </p:sp>
      <p:sp>
        <p:nvSpPr>
          <p:cNvPr id="420" name="Line"/>
          <p:cNvSpPr/>
          <p:nvPr/>
        </p:nvSpPr>
        <p:spPr>
          <a:xfrm flipH="1" flipV="1">
            <a:off x="2293937" y="6784975"/>
            <a:ext cx="4946651" cy="96838"/>
          </a:xfrm>
          <a:prstGeom prst="line">
            <a:avLst/>
          </a:prstGeom>
          <a:ln w="25400">
            <a:solidFill>
              <a:srgbClr val="000000"/>
            </a:solidFill>
            <a:miter lim="400000"/>
            <a:headEnd type="triangle"/>
          </a:ln>
        </p:spPr>
        <p:txBody>
          <a:bodyPr lIns="0" tIns="0" rIns="0" bIns="0"/>
          <a:lstStyle/>
          <a:p>
            <a:pPr marL="0" marR="0" defTabSz="457200">
              <a:defRPr>
                <a:solidFill>
                  <a:srgbClr val="000000"/>
                </a:solidFill>
                <a:uFillTx/>
                <a:latin typeface="Helvetica"/>
                <a:ea typeface="Helvetica"/>
                <a:cs typeface="Helvetica"/>
                <a:sym typeface="Helvetica"/>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5"/>
                                        </p:tgtEl>
                                        <p:attrNameLst>
                                          <p:attrName>style.visibility</p:attrName>
                                        </p:attrNameLst>
                                      </p:cBhvr>
                                      <p:to>
                                        <p:strVal val="visible"/>
                                      </p:to>
                                    </p:set>
                                    <p:animEffect filter="dissolve" transition="in">
                                      <p:cBhvr>
                                        <p:cTn id="7" dur="500"/>
                                        <p:tgtEl>
                                          <p:spTgt spid="4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12"/>
                                        </p:tgtEl>
                                        <p:attrNameLst>
                                          <p:attrName>style.visibility</p:attrName>
                                        </p:attrNameLst>
                                      </p:cBhvr>
                                      <p:to>
                                        <p:strVal val="visible"/>
                                      </p:to>
                                    </p:set>
                                    <p:animEffect filter="dissolve" transition="in">
                                      <p:cBhvr>
                                        <p:cTn id="12" dur="500"/>
                                        <p:tgtEl>
                                          <p:spTgt spid="41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2" presetID="2" grpId="3" fill="hold">
                                  <p:stCondLst>
                                    <p:cond delay="0"/>
                                  </p:stCondLst>
                                  <p:iterate type="lt" backwards="0">
                                    <p:tmAbs val="0"/>
                                  </p:iterate>
                                  <p:childTnLst>
                                    <p:set>
                                      <p:cBhvr>
                                        <p:cTn id="16" fill="hold"/>
                                        <p:tgtEl>
                                          <p:spTgt spid="416"/>
                                        </p:tgtEl>
                                        <p:attrNameLst>
                                          <p:attrName>style.visibility</p:attrName>
                                        </p:attrNameLst>
                                      </p:cBhvr>
                                      <p:to>
                                        <p:strVal val="visible"/>
                                      </p:to>
                                    </p:set>
                                    <p:anim calcmode="lin" valueType="num">
                                      <p:cBhvr>
                                        <p:cTn id="17" dur="500" fill="hold"/>
                                        <p:tgtEl>
                                          <p:spTgt spid="416"/>
                                        </p:tgtEl>
                                        <p:attrNameLst>
                                          <p:attrName>ppt_x</p:attrName>
                                        </p:attrNameLst>
                                      </p:cBhvr>
                                      <p:tavLst>
                                        <p:tav tm="0">
                                          <p:val>
                                            <p:strVal val="0-#ppt_w/2"/>
                                          </p:val>
                                        </p:tav>
                                        <p:tav tm="100000">
                                          <p:val>
                                            <p:strVal val="#ppt_x"/>
                                          </p:val>
                                        </p:tav>
                                      </p:tavLst>
                                    </p:anim>
                                    <p:anim calcmode="lin" valueType="num">
                                      <p:cBhvr>
                                        <p:cTn id="18" dur="500" fill="hold"/>
                                        <p:tgtEl>
                                          <p:spTgt spid="4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2" presetID="2" grpId="4" fill="hold">
                                  <p:stCondLst>
                                    <p:cond delay="0"/>
                                  </p:stCondLst>
                                  <p:iterate type="lt" backwards="0">
                                    <p:tmAbs val="0"/>
                                  </p:iterate>
                                  <p:childTnLst>
                                    <p:set>
                                      <p:cBhvr>
                                        <p:cTn id="22" fill="hold"/>
                                        <p:tgtEl>
                                          <p:spTgt spid="417"/>
                                        </p:tgtEl>
                                        <p:attrNameLst>
                                          <p:attrName>style.visibility</p:attrName>
                                        </p:attrNameLst>
                                      </p:cBhvr>
                                      <p:to>
                                        <p:strVal val="visible"/>
                                      </p:to>
                                    </p:set>
                                    <p:anim calcmode="lin" valueType="num">
                                      <p:cBhvr>
                                        <p:cTn id="23" dur="500" fill="hold"/>
                                        <p:tgtEl>
                                          <p:spTgt spid="417"/>
                                        </p:tgtEl>
                                        <p:attrNameLst>
                                          <p:attrName>ppt_x</p:attrName>
                                        </p:attrNameLst>
                                      </p:cBhvr>
                                      <p:tavLst>
                                        <p:tav tm="0">
                                          <p:val>
                                            <p:strVal val="0-#ppt_w/2"/>
                                          </p:val>
                                        </p:tav>
                                        <p:tav tm="100000">
                                          <p:val>
                                            <p:strVal val="#ppt_x"/>
                                          </p:val>
                                        </p:tav>
                                      </p:tavLst>
                                    </p:anim>
                                    <p:anim calcmode="lin" valueType="num">
                                      <p:cBhvr>
                                        <p:cTn id="24" dur="500" fill="hold"/>
                                        <p:tgtEl>
                                          <p:spTgt spid="4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2" presetID="2" grpId="5" fill="hold">
                                  <p:stCondLst>
                                    <p:cond delay="0"/>
                                  </p:stCondLst>
                                  <p:iterate type="lt" backwards="0">
                                    <p:tmAbs val="0"/>
                                  </p:iterate>
                                  <p:childTnLst>
                                    <p:set>
                                      <p:cBhvr>
                                        <p:cTn id="28" fill="hold"/>
                                        <p:tgtEl>
                                          <p:spTgt spid="418"/>
                                        </p:tgtEl>
                                        <p:attrNameLst>
                                          <p:attrName>style.visibility</p:attrName>
                                        </p:attrNameLst>
                                      </p:cBhvr>
                                      <p:to>
                                        <p:strVal val="visible"/>
                                      </p:to>
                                    </p:set>
                                    <p:anim calcmode="lin" valueType="num">
                                      <p:cBhvr>
                                        <p:cTn id="29" dur="500" fill="hold"/>
                                        <p:tgtEl>
                                          <p:spTgt spid="418"/>
                                        </p:tgtEl>
                                        <p:attrNameLst>
                                          <p:attrName>ppt_x</p:attrName>
                                        </p:attrNameLst>
                                      </p:cBhvr>
                                      <p:tavLst>
                                        <p:tav tm="0">
                                          <p:val>
                                            <p:strVal val="0-#ppt_w/2"/>
                                          </p:val>
                                        </p:tav>
                                        <p:tav tm="100000">
                                          <p:val>
                                            <p:strVal val="#ppt_x"/>
                                          </p:val>
                                        </p:tav>
                                      </p:tavLst>
                                    </p:anim>
                                    <p:anim calcmode="lin" valueType="num">
                                      <p:cBhvr>
                                        <p:cTn id="30" dur="500" fill="hold"/>
                                        <p:tgtEl>
                                          <p:spTgt spid="4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2" presetID="2" grpId="6" fill="hold">
                                  <p:stCondLst>
                                    <p:cond delay="0"/>
                                  </p:stCondLst>
                                  <p:iterate type="lt" backwards="0">
                                    <p:tmAbs val="0"/>
                                  </p:iterate>
                                  <p:childTnLst>
                                    <p:set>
                                      <p:cBhvr>
                                        <p:cTn id="34" fill="hold"/>
                                        <p:tgtEl>
                                          <p:spTgt spid="419"/>
                                        </p:tgtEl>
                                        <p:attrNameLst>
                                          <p:attrName>style.visibility</p:attrName>
                                        </p:attrNameLst>
                                      </p:cBhvr>
                                      <p:to>
                                        <p:strVal val="visible"/>
                                      </p:to>
                                    </p:set>
                                    <p:anim calcmode="lin" valueType="num">
                                      <p:cBhvr>
                                        <p:cTn id="35" dur="500" fill="hold"/>
                                        <p:tgtEl>
                                          <p:spTgt spid="419"/>
                                        </p:tgtEl>
                                        <p:attrNameLst>
                                          <p:attrName>ppt_x</p:attrName>
                                        </p:attrNameLst>
                                      </p:cBhvr>
                                      <p:tavLst>
                                        <p:tav tm="0">
                                          <p:val>
                                            <p:strVal val="0-#ppt_w/2"/>
                                          </p:val>
                                        </p:tav>
                                        <p:tav tm="100000">
                                          <p:val>
                                            <p:strVal val="#ppt_x"/>
                                          </p:val>
                                        </p:tav>
                                      </p:tavLst>
                                    </p:anim>
                                    <p:anim calcmode="lin" valueType="num">
                                      <p:cBhvr>
                                        <p:cTn id="36" dur="500" fill="hold"/>
                                        <p:tgtEl>
                                          <p:spTgt spid="4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2" presetID="2" grpId="7" fill="hold">
                                  <p:stCondLst>
                                    <p:cond delay="0"/>
                                  </p:stCondLst>
                                  <p:iterate type="lt" backwards="0">
                                    <p:tmAbs val="0"/>
                                  </p:iterate>
                                  <p:childTnLst>
                                    <p:set>
                                      <p:cBhvr>
                                        <p:cTn id="40" fill="hold"/>
                                        <p:tgtEl>
                                          <p:spTgt spid="420"/>
                                        </p:tgtEl>
                                        <p:attrNameLst>
                                          <p:attrName>style.visibility</p:attrName>
                                        </p:attrNameLst>
                                      </p:cBhvr>
                                      <p:to>
                                        <p:strVal val="visible"/>
                                      </p:to>
                                    </p:set>
                                    <p:anim calcmode="lin" valueType="num">
                                      <p:cBhvr>
                                        <p:cTn id="41" dur="500" fill="hold"/>
                                        <p:tgtEl>
                                          <p:spTgt spid="420"/>
                                        </p:tgtEl>
                                        <p:attrNameLst>
                                          <p:attrName>ppt_x</p:attrName>
                                        </p:attrNameLst>
                                      </p:cBhvr>
                                      <p:tavLst>
                                        <p:tav tm="0">
                                          <p:val>
                                            <p:strVal val="0-#ppt_w/2"/>
                                          </p:val>
                                        </p:tav>
                                        <p:tav tm="100000">
                                          <p:val>
                                            <p:strVal val="#ppt_x"/>
                                          </p:val>
                                        </p:tav>
                                      </p:tavLst>
                                    </p:anim>
                                    <p:anim calcmode="lin" valueType="num">
                                      <p:cBhvr>
                                        <p:cTn id="42" dur="500" fill="hold"/>
                                        <p:tgtEl>
                                          <p:spTgt spid="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8" grpId="5"/>
      <p:bldP build="whole" bldLvl="1" animBg="1" rev="0" advAuto="0" spid="416" grpId="3"/>
      <p:bldP build="whole" bldLvl="1" animBg="1" rev="0" advAuto="0" spid="417" grpId="4"/>
      <p:bldP build="whole" bldLvl="1" animBg="1" rev="0" advAuto="0" spid="412" grpId="2"/>
      <p:bldP build="whole" bldLvl="1" animBg="1" rev="0" advAuto="0" spid="420" grpId="7"/>
      <p:bldP build="whole" bldLvl="1" animBg="1" rev="0" advAuto="0" spid="415" grpId="1"/>
      <p:bldP build="whole" bldLvl="1" animBg="1" rev="0" advAuto="0" spid="419" grpId="6"/>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Maximizing Your Map"/>
          <p:cNvSpPr txBox="1"/>
          <p:nvPr>
            <p:ph type="title"/>
          </p:nvPr>
        </p:nvSpPr>
        <p:spPr>
          <a:xfrm>
            <a:off x="1270000" y="7378700"/>
            <a:ext cx="10464800" cy="1206500"/>
          </a:xfrm>
          <a:prstGeom prst="rect">
            <a:avLst/>
          </a:prstGeom>
        </p:spPr>
        <p:txBody>
          <a:bodyPr/>
          <a:lstStyle>
            <a:lvl1pPr>
              <a:defRPr>
                <a:effectLst>
                  <a:outerShdw sx="100000" sy="100000" kx="0" ky="0" algn="b" rotWithShape="0" blurRad="12700" dist="38100" dir="2700000">
                    <a:srgbClr val="000000"/>
                  </a:outerShdw>
                </a:effectLst>
              </a:defRPr>
            </a:lvl1pPr>
          </a:lstStyle>
          <a:p>
            <a:pPr/>
            <a:r>
              <a:t>Maximizing Your Map</a:t>
            </a:r>
          </a:p>
        </p:txBody>
      </p:sp>
      <p:pic>
        <p:nvPicPr>
          <p:cNvPr id="423" name="image.png" descr="image.png"/>
          <p:cNvPicPr>
            <a:picLocks noChangeAspect="0"/>
          </p:cNvPicPr>
          <p:nvPr/>
        </p:nvPicPr>
        <p:blipFill>
          <a:blip r:embed="rId2">
            <a:extLst/>
          </a:blip>
          <a:stretch>
            <a:fillRect/>
          </a:stretch>
        </p:blipFill>
        <p:spPr>
          <a:xfrm>
            <a:off x="4902200" y="3289300"/>
            <a:ext cx="3187701" cy="4090988"/>
          </a:xfrm>
          <a:prstGeom prst="rect">
            <a:avLst/>
          </a:prstGeom>
          <a:ln w="12700">
            <a:miter lim="400000"/>
          </a:ln>
          <a:effectLst>
            <a:outerShdw sx="100000" sy="100000" kx="0" ky="0" algn="b" rotWithShape="0" blurRad="63500" dist="25400" dir="2700000">
              <a:srgbClr val="000000">
                <a:alpha val="69999"/>
              </a:srgbClr>
            </a:outerShdw>
          </a:effectLst>
        </p:spPr>
      </p:pic>
      <p:grpSp>
        <p:nvGrpSpPr>
          <p:cNvPr id="426" name="Group"/>
          <p:cNvGrpSpPr/>
          <p:nvPr/>
        </p:nvGrpSpPr>
        <p:grpSpPr>
          <a:xfrm>
            <a:off x="2435192" y="948058"/>
            <a:ext cx="8131353" cy="1132083"/>
            <a:chOff x="0" y="0"/>
            <a:chExt cx="8131352" cy="1132082"/>
          </a:xfrm>
        </p:grpSpPr>
        <p:sp>
          <p:nvSpPr>
            <p:cNvPr id="424" name="Strategic Time Management Tool"/>
            <p:cNvSpPr/>
            <p:nvPr/>
          </p:nvSpPr>
          <p:spPr>
            <a:xfrm rot="21540000">
              <a:off x="166293" y="232740"/>
              <a:ext cx="7802698" cy="6787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marL="0" marR="0" algn="ctr">
                <a:buClr>
                  <a:srgbClr val="FFFC41"/>
                </a:buClr>
                <a:buFont typeface="Chalkboard"/>
                <a:defRPr sz="4200">
                  <a:solidFill>
                    <a:srgbClr val="FFFC41"/>
                  </a:solidFill>
                  <a:effectLst>
                    <a:outerShdw sx="100000" sy="100000" kx="0" ky="0" algn="b" rotWithShape="0" blurRad="12700" dist="25400" dir="2700000">
                      <a:srgbClr val="000000"/>
                    </a:outerShdw>
                  </a:effectLst>
                  <a:uFill>
                    <a:solidFill>
                      <a:srgbClr val="FFFC41"/>
                    </a:solidFill>
                  </a:uFill>
                </a:defRPr>
              </a:lvl1pPr>
            </a:lstStyle>
            <a:p>
              <a:pPr/>
              <a:r>
                <a:t>Strategic Time Management Tool</a:t>
              </a:r>
            </a:p>
          </p:txBody>
        </p:sp>
        <p:pic>
          <p:nvPicPr>
            <p:cNvPr id="425" name="image.png" descr="image.png"/>
            <p:cNvPicPr>
              <a:picLocks noChangeAspect="0"/>
            </p:cNvPicPr>
            <p:nvPr/>
          </p:nvPicPr>
          <p:blipFill>
            <a:blip r:embed="rId3">
              <a:extLst/>
            </a:blip>
            <a:stretch>
              <a:fillRect/>
            </a:stretch>
          </p:blipFill>
          <p:spPr>
            <a:xfrm rot="21540000">
              <a:off x="8026" y="70740"/>
              <a:ext cx="8115301" cy="990601"/>
            </a:xfrm>
            <a:prstGeom prst="rect">
              <a:avLst/>
            </a:prstGeom>
            <a:ln w="12700" cap="flat">
              <a:noFill/>
              <a:miter lim="400000"/>
            </a:ln>
            <a:effectLst/>
          </p:spPr>
        </p:pic>
      </p:grpSp>
      <p:grpSp>
        <p:nvGrpSpPr>
          <p:cNvPr id="429" name="Group"/>
          <p:cNvGrpSpPr/>
          <p:nvPr/>
        </p:nvGrpSpPr>
        <p:grpSpPr>
          <a:xfrm>
            <a:off x="894826" y="63886"/>
            <a:ext cx="5335587" cy="927101"/>
            <a:chOff x="0" y="0"/>
            <a:chExt cx="5335586" cy="927100"/>
          </a:xfrm>
        </p:grpSpPr>
        <p:sp>
          <p:nvSpPr>
            <p:cNvPr id="427" name="Strategic Prayer Tool"/>
            <p:cNvSpPr/>
            <p:nvPr/>
          </p:nvSpPr>
          <p:spPr>
            <a:xfrm>
              <a:off x="134532" y="124376"/>
              <a:ext cx="5073223" cy="6787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marL="0" marR="0" algn="ctr">
                <a:buClr>
                  <a:srgbClr val="F5EC00"/>
                </a:buClr>
                <a:buFont typeface="Chalkboard"/>
                <a:defRPr sz="4200">
                  <a:solidFill>
                    <a:srgbClr val="F5EC00"/>
                  </a:solidFill>
                  <a:effectLst>
                    <a:outerShdw sx="100000" sy="100000" kx="0" ky="0" algn="b" rotWithShape="0" blurRad="12700" dist="25400" dir="2700000">
                      <a:srgbClr val="000000"/>
                    </a:outerShdw>
                  </a:effectLst>
                  <a:uFill>
                    <a:solidFill>
                      <a:srgbClr val="F5EC00"/>
                    </a:solidFill>
                  </a:uFill>
                </a:defRPr>
              </a:lvl1pPr>
            </a:lstStyle>
            <a:p>
              <a:pPr/>
              <a:r>
                <a:t>Strategic Prayer Tool</a:t>
              </a:r>
            </a:p>
          </p:txBody>
        </p:sp>
        <p:pic>
          <p:nvPicPr>
            <p:cNvPr id="428" name="image.png" descr="image.png"/>
            <p:cNvPicPr>
              <a:picLocks noChangeAspect="0"/>
            </p:cNvPicPr>
            <p:nvPr/>
          </p:nvPicPr>
          <p:blipFill>
            <a:blip r:embed="rId4">
              <a:extLst/>
            </a:blip>
            <a:stretch>
              <a:fillRect/>
            </a:stretch>
          </p:blipFill>
          <p:spPr>
            <a:xfrm>
              <a:off x="0" y="0"/>
              <a:ext cx="5335587" cy="927100"/>
            </a:xfrm>
            <a:prstGeom prst="rect">
              <a:avLst/>
            </a:prstGeom>
            <a:ln w="12700" cap="flat">
              <a:noFill/>
              <a:miter lim="400000"/>
            </a:ln>
            <a:effectLst/>
          </p:spPr>
        </p:pic>
      </p:grpSp>
      <p:grpSp>
        <p:nvGrpSpPr>
          <p:cNvPr id="432" name="Group"/>
          <p:cNvGrpSpPr/>
          <p:nvPr/>
        </p:nvGrpSpPr>
        <p:grpSpPr>
          <a:xfrm>
            <a:off x="4360354" y="1998102"/>
            <a:ext cx="8496301" cy="927101"/>
            <a:chOff x="0" y="0"/>
            <a:chExt cx="8496300" cy="927100"/>
          </a:xfrm>
        </p:grpSpPr>
        <p:sp>
          <p:nvSpPr>
            <p:cNvPr id="430" name="Strategic Corporate Outreach Tool"/>
            <p:cNvSpPr/>
            <p:nvPr/>
          </p:nvSpPr>
          <p:spPr>
            <a:xfrm>
              <a:off x="133460" y="124373"/>
              <a:ext cx="8237670" cy="6787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marL="0" marR="0" algn="ctr">
                <a:buClr>
                  <a:srgbClr val="FFFC41"/>
                </a:buClr>
                <a:buFont typeface="Chalkboard"/>
                <a:defRPr sz="4200">
                  <a:solidFill>
                    <a:srgbClr val="FFFC41"/>
                  </a:solidFill>
                  <a:effectLst>
                    <a:outerShdw sx="100000" sy="100000" kx="0" ky="0" algn="b" rotWithShape="0" blurRad="12700" dist="25400" dir="2700000">
                      <a:srgbClr val="000000"/>
                    </a:outerShdw>
                  </a:effectLst>
                  <a:uFill>
                    <a:solidFill>
                      <a:srgbClr val="FFFC41"/>
                    </a:solidFill>
                  </a:uFill>
                </a:defRPr>
              </a:lvl1pPr>
            </a:lstStyle>
            <a:p>
              <a:pPr/>
              <a:r>
                <a:t>Strategic Corporate Outreach Tool</a:t>
              </a:r>
            </a:p>
          </p:txBody>
        </p:sp>
        <p:pic>
          <p:nvPicPr>
            <p:cNvPr id="431" name="image.png" descr="image.png"/>
            <p:cNvPicPr>
              <a:picLocks noChangeAspect="0"/>
            </p:cNvPicPr>
            <p:nvPr/>
          </p:nvPicPr>
          <p:blipFill>
            <a:blip r:embed="rId5">
              <a:extLst/>
            </a:blip>
            <a:stretch>
              <a:fillRect/>
            </a:stretch>
          </p:blipFill>
          <p:spPr>
            <a:xfrm>
              <a:off x="0" y="0"/>
              <a:ext cx="8496300" cy="92710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9"/>
                                        </p:tgtEl>
                                        <p:attrNameLst>
                                          <p:attrName>style.visibility</p:attrName>
                                        </p:attrNameLst>
                                      </p:cBhvr>
                                      <p:to>
                                        <p:strVal val="visible"/>
                                      </p:to>
                                    </p:set>
                                    <p:animEffect filter="dissolve" transition="in">
                                      <p:cBhvr>
                                        <p:cTn id="7" dur="5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26"/>
                                        </p:tgtEl>
                                        <p:attrNameLst>
                                          <p:attrName>style.visibility</p:attrName>
                                        </p:attrNameLst>
                                      </p:cBhvr>
                                      <p:to>
                                        <p:strVal val="visible"/>
                                      </p:to>
                                    </p:set>
                                    <p:animEffect filter="dissolve" transition="in">
                                      <p:cBhvr>
                                        <p:cTn id="12" dur="500"/>
                                        <p:tgtEl>
                                          <p:spTgt spid="42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32"/>
                                        </p:tgtEl>
                                        <p:attrNameLst>
                                          <p:attrName>style.visibility</p:attrName>
                                        </p:attrNameLst>
                                      </p:cBhvr>
                                      <p:to>
                                        <p:strVal val="visible"/>
                                      </p:to>
                                    </p:set>
                                    <p:animEffect filter="dissolve" transition="in">
                                      <p:cBhvr>
                                        <p:cTn id="17" dur="5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2" grpId="3"/>
      <p:bldP build="whole" bldLvl="1" animBg="1" rev="0" advAuto="0" spid="429" grpId="1"/>
      <p:bldP build="whole" bldLvl="1" animBg="1" rev="0" advAuto="0" spid="426"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trategic Prayer Tool"/>
          <p:cNvSpPr txBox="1"/>
          <p:nvPr>
            <p:ph type="title"/>
          </p:nvPr>
        </p:nvSpPr>
        <p:spPr>
          <a:xfrm>
            <a:off x="1270000" y="254000"/>
            <a:ext cx="10464800" cy="2540000"/>
          </a:xfrm>
          <a:prstGeom prst="rect">
            <a:avLst/>
          </a:prstGeom>
        </p:spPr>
        <p:txBody>
          <a:bodyPr/>
          <a:lstStyle>
            <a:lvl1pPr>
              <a:defRPr>
                <a:solidFill>
                  <a:srgbClr val="FFFC41"/>
                </a:solidFill>
                <a:effectLst>
                  <a:outerShdw sx="100000" sy="100000" kx="0" ky="0" algn="b" rotWithShape="0" blurRad="12700" dist="38100" dir="2700000">
                    <a:srgbClr val="000000"/>
                  </a:outerShdw>
                </a:effectLst>
                <a:uFill>
                  <a:solidFill>
                    <a:srgbClr val="FFFC41"/>
                  </a:solidFill>
                </a:uFill>
              </a:defRPr>
            </a:lvl1pPr>
          </a:lstStyle>
          <a:p>
            <a:pPr/>
            <a:r>
              <a:t>Strategic Prayer Tool</a:t>
            </a:r>
          </a:p>
        </p:txBody>
      </p:sp>
      <p:pic>
        <p:nvPicPr>
          <p:cNvPr id="435" name="image.png" descr="image.png"/>
          <p:cNvPicPr>
            <a:picLocks noChangeAspect="0"/>
          </p:cNvPicPr>
          <p:nvPr/>
        </p:nvPicPr>
        <p:blipFill>
          <a:blip r:embed="rId2">
            <a:extLst/>
          </a:blip>
          <a:stretch>
            <a:fillRect/>
          </a:stretch>
        </p:blipFill>
        <p:spPr>
          <a:xfrm>
            <a:off x="4456112" y="2565400"/>
            <a:ext cx="8129589" cy="6489701"/>
          </a:xfrm>
          <a:prstGeom prst="rect">
            <a:avLst/>
          </a:prstGeom>
          <a:ln w="12700">
            <a:miter lim="400000"/>
          </a:ln>
        </p:spPr>
      </p:pic>
      <p:sp>
        <p:nvSpPr>
          <p:cNvPr id="436" name="Pray specifically"/>
          <p:cNvSpPr/>
          <p:nvPr/>
        </p:nvSpPr>
        <p:spPr>
          <a:xfrm>
            <a:off x="468312" y="2803886"/>
            <a:ext cx="3378201" cy="1364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Pray specifically</a:t>
            </a:r>
          </a:p>
        </p:txBody>
      </p:sp>
      <p:sp>
        <p:nvSpPr>
          <p:cNvPr id="437" name="Specific prayer leads to intentional action"/>
          <p:cNvSpPr/>
          <p:nvPr/>
        </p:nvSpPr>
        <p:spPr>
          <a:xfrm>
            <a:off x="112712" y="6258286"/>
            <a:ext cx="4089401" cy="27361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Specific prayer leads to intentional action</a:t>
            </a:r>
          </a:p>
        </p:txBody>
      </p:sp>
      <p:sp>
        <p:nvSpPr>
          <p:cNvPr id="438" name="Oval"/>
          <p:cNvSpPr/>
          <p:nvPr/>
        </p:nvSpPr>
        <p:spPr>
          <a:xfrm>
            <a:off x="6426200" y="5499100"/>
            <a:ext cx="647700" cy="469900"/>
          </a:xfrm>
          <a:prstGeom prst="ellipse">
            <a:avLst/>
          </a:prstGeom>
          <a:solidFill>
            <a:srgbClr val="FEC700">
              <a:alpha val="59999"/>
            </a:srgbClr>
          </a:solidFill>
          <a:ln w="25400">
            <a:solidFill>
              <a:srgbClr val="FFFFFF">
                <a:alpha val="59999"/>
              </a:srgbClr>
            </a:solidFill>
            <a:miter lim="400000"/>
          </a:ln>
        </p:spPr>
        <p:txBody>
          <a:bodyPr lIns="50800" tIns="50800" rIns="50800" bIns="50800" anchor="ctr"/>
          <a:lstStyle/>
          <a:p>
            <a:pPr/>
          </a:p>
        </p:txBody>
      </p:sp>
      <p:sp>
        <p:nvSpPr>
          <p:cNvPr id="439" name="Oval"/>
          <p:cNvSpPr/>
          <p:nvPr/>
        </p:nvSpPr>
        <p:spPr>
          <a:xfrm>
            <a:off x="6781800" y="6007100"/>
            <a:ext cx="558800" cy="469900"/>
          </a:xfrm>
          <a:prstGeom prst="ellipse">
            <a:avLst/>
          </a:prstGeom>
          <a:solidFill>
            <a:srgbClr val="FEC700">
              <a:alpha val="59999"/>
            </a:srgbClr>
          </a:solidFill>
          <a:ln w="25400">
            <a:solidFill>
              <a:srgbClr val="FFFFFF">
                <a:alpha val="59999"/>
              </a:srgbClr>
            </a:solidFill>
            <a:miter lim="400000"/>
          </a:ln>
        </p:spPr>
        <p:txBody>
          <a:bodyPr lIns="50800" tIns="50800" rIns="50800" bIns="50800" anchor="ctr"/>
          <a:lstStyle/>
          <a:p>
            <a:pPr/>
          </a:p>
        </p:txBody>
      </p:sp>
      <p:sp>
        <p:nvSpPr>
          <p:cNvPr id="440" name="Oval"/>
          <p:cNvSpPr/>
          <p:nvPr/>
        </p:nvSpPr>
        <p:spPr>
          <a:xfrm>
            <a:off x="7505700" y="5969000"/>
            <a:ext cx="647700" cy="469900"/>
          </a:xfrm>
          <a:prstGeom prst="ellipse">
            <a:avLst/>
          </a:prstGeom>
          <a:solidFill>
            <a:srgbClr val="FEC700">
              <a:alpha val="59999"/>
            </a:srgbClr>
          </a:solidFill>
          <a:ln w="25400">
            <a:solidFill>
              <a:srgbClr val="FFFFFF">
                <a:alpha val="59999"/>
              </a:srgbClr>
            </a:solidFill>
            <a:miter lim="400000"/>
          </a:ln>
        </p:spPr>
        <p:txBody>
          <a:bodyPr lIns="50800" tIns="50800" rIns="50800" bIns="50800" anchor="ctr"/>
          <a:lstStyle/>
          <a:p>
            <a:pPr/>
          </a:p>
        </p:txBody>
      </p:sp>
      <p:grpSp>
        <p:nvGrpSpPr>
          <p:cNvPr id="445" name="Group"/>
          <p:cNvGrpSpPr/>
          <p:nvPr/>
        </p:nvGrpSpPr>
        <p:grpSpPr>
          <a:xfrm>
            <a:off x="3554412" y="3706812"/>
            <a:ext cx="4110038" cy="2484438"/>
            <a:chOff x="0" y="0"/>
            <a:chExt cx="4110037" cy="2484437"/>
          </a:xfrm>
        </p:grpSpPr>
        <p:sp>
          <p:nvSpPr>
            <p:cNvPr id="441" name="Line"/>
            <p:cNvSpPr/>
            <p:nvPr/>
          </p:nvSpPr>
          <p:spPr>
            <a:xfrm flipH="1" flipV="1">
              <a:off x="60324" y="52420"/>
              <a:ext cx="2924176" cy="1922104"/>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442" name="Line"/>
            <p:cNvSpPr/>
            <p:nvPr/>
          </p:nvSpPr>
          <p:spPr>
            <a:xfrm flipH="1" flipV="1">
              <a:off x="0" y="0"/>
              <a:ext cx="3246438" cy="2484438"/>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443" name="Line"/>
            <p:cNvSpPr/>
            <p:nvPr/>
          </p:nvSpPr>
          <p:spPr>
            <a:xfrm flipH="1" flipV="1">
              <a:off x="60324" y="58775"/>
              <a:ext cx="4049714" cy="2425663"/>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sp>
          <p:nvSpPr>
            <p:cNvPr id="444" name="Line"/>
            <p:cNvSpPr/>
            <p:nvPr/>
          </p:nvSpPr>
          <p:spPr>
            <a:xfrm flipH="1" flipV="1">
              <a:off x="23812" y="20651"/>
              <a:ext cx="3108326" cy="1256516"/>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sp>
        <p:nvSpPr>
          <p:cNvPr id="446" name="Oval"/>
          <p:cNvSpPr/>
          <p:nvPr/>
        </p:nvSpPr>
        <p:spPr>
          <a:xfrm>
            <a:off x="6578600" y="4800600"/>
            <a:ext cx="647700" cy="469900"/>
          </a:xfrm>
          <a:prstGeom prst="ellipse">
            <a:avLst/>
          </a:prstGeom>
          <a:solidFill>
            <a:srgbClr val="FEC700">
              <a:alpha val="59999"/>
            </a:srgbClr>
          </a:solidFill>
          <a:ln w="25400">
            <a:solidFill>
              <a:srgbClr val="FFFFFF">
                <a:alpha val="59999"/>
              </a:srgbClr>
            </a:solidFill>
            <a:miter lim="400000"/>
          </a:ln>
        </p:spPr>
        <p:txBody>
          <a:bodyPr lIns="50800" tIns="50800" rIns="50800" bIns="50800" anchor="ctr"/>
          <a:lstStyle/>
          <a:p>
            <a:pPr/>
          </a:p>
        </p:txBody>
      </p:sp>
      <p:sp>
        <p:nvSpPr>
          <p:cNvPr id="447" name="Line"/>
          <p:cNvSpPr/>
          <p:nvPr/>
        </p:nvSpPr>
        <p:spPr>
          <a:xfrm flipH="1" flipV="1">
            <a:off x="3543300" y="3706812"/>
            <a:ext cx="4108450" cy="277813"/>
          </a:xfrm>
          <a:prstGeom prst="line">
            <a:avLst/>
          </a:prstGeom>
          <a:ln w="25400">
            <a:solidFill>
              <a:srgbClr val="000000"/>
            </a:solidFill>
            <a:miter lim="400000"/>
            <a:headEnd type="triangle"/>
          </a:ln>
        </p:spPr>
        <p:txBody>
          <a:bodyPr lIns="0" tIns="0" rIns="0" bIns="0"/>
          <a:lstStyle/>
          <a:p>
            <a:pPr marL="0" marR="0" defTabSz="457200">
              <a:defRPr>
                <a:solidFill>
                  <a:srgbClr val="000000"/>
                </a:solidFill>
                <a:uFillTx/>
                <a:latin typeface="Helvetica"/>
                <a:ea typeface="Helvetica"/>
                <a:cs typeface="Helvetica"/>
                <a:sym typeface="Helvetica"/>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36"/>
                                        </p:tgtEl>
                                        <p:attrNameLst>
                                          <p:attrName>style.visibility</p:attrName>
                                        </p:attrNameLst>
                                      </p:cBhvr>
                                      <p:to>
                                        <p:strVal val="visible"/>
                                      </p:to>
                                    </p:set>
                                    <p:animEffect filter="dissolve" transition="in">
                                      <p:cBhvr>
                                        <p:cTn id="7" dur="5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445"/>
                                        </p:tgtEl>
                                        <p:attrNameLst>
                                          <p:attrName>style.visibility</p:attrName>
                                        </p:attrNameLst>
                                      </p:cBhvr>
                                      <p:to>
                                        <p:strVal val="visible"/>
                                      </p:to>
                                    </p:set>
                                    <p:anim calcmode="lin" valueType="num">
                                      <p:cBhvr>
                                        <p:cTn id="12" dur="500" fill="hold"/>
                                        <p:tgtEl>
                                          <p:spTgt spid="445"/>
                                        </p:tgtEl>
                                        <p:attrNameLst>
                                          <p:attrName>ppt_x</p:attrName>
                                        </p:attrNameLst>
                                      </p:cBhvr>
                                      <p:tavLst>
                                        <p:tav tm="0">
                                          <p:val>
                                            <p:strVal val="0-#ppt_w/2"/>
                                          </p:val>
                                        </p:tav>
                                        <p:tav tm="100000">
                                          <p:val>
                                            <p:strVal val="#ppt_x"/>
                                          </p:val>
                                        </p:tav>
                                      </p:tavLst>
                                    </p:anim>
                                    <p:anim calcmode="lin" valueType="num">
                                      <p:cBhvr>
                                        <p:cTn id="13" dur="500" fill="hold"/>
                                        <p:tgtEl>
                                          <p:spTgt spid="44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 grpId="3" fill="hold">
                                  <p:stCondLst>
                                    <p:cond delay="0"/>
                                  </p:stCondLst>
                                  <p:iterate type="lt" backwards="0">
                                    <p:tmAbs val="0"/>
                                  </p:iterate>
                                  <p:childTnLst>
                                    <p:set>
                                      <p:cBhvr>
                                        <p:cTn id="17" fill="hold"/>
                                        <p:tgtEl>
                                          <p:spTgt spid="447"/>
                                        </p:tgtEl>
                                        <p:attrNameLst>
                                          <p:attrName>style.visibility</p:attrName>
                                        </p:attrNameLst>
                                      </p:cBhvr>
                                      <p:to>
                                        <p:strVal val="visible"/>
                                      </p:to>
                                    </p:set>
                                    <p:anim calcmode="lin" valueType="num">
                                      <p:cBhvr>
                                        <p:cTn id="18" dur="500" fill="hold"/>
                                        <p:tgtEl>
                                          <p:spTgt spid="447"/>
                                        </p:tgtEl>
                                        <p:attrNameLst>
                                          <p:attrName>ppt_x</p:attrName>
                                        </p:attrNameLst>
                                      </p:cBhvr>
                                      <p:tavLst>
                                        <p:tav tm="0">
                                          <p:val>
                                            <p:strVal val="0-#ppt_w/2"/>
                                          </p:val>
                                        </p:tav>
                                        <p:tav tm="100000">
                                          <p:val>
                                            <p:strVal val="#ppt_x"/>
                                          </p:val>
                                        </p:tav>
                                      </p:tavLst>
                                    </p:anim>
                                    <p:anim calcmode="lin" valueType="num">
                                      <p:cBhvr>
                                        <p:cTn id="19" dur="500" fill="hold"/>
                                        <p:tgtEl>
                                          <p:spTgt spid="44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4" fill="hold">
                                  <p:stCondLst>
                                    <p:cond delay="0"/>
                                  </p:stCondLst>
                                  <p:iterate type="el" backwards="0">
                                    <p:tmAbs val="0"/>
                                  </p:iterate>
                                  <p:childTnLst>
                                    <p:set>
                                      <p:cBhvr>
                                        <p:cTn id="23" fill="hold"/>
                                        <p:tgtEl>
                                          <p:spTgt spid="437"/>
                                        </p:tgtEl>
                                        <p:attrNameLst>
                                          <p:attrName>style.visibility</p:attrName>
                                        </p:attrNameLst>
                                      </p:cBhvr>
                                      <p:to>
                                        <p:strVal val="visible"/>
                                      </p:to>
                                    </p:set>
                                    <p:animEffect filter="dissolve" transition="in">
                                      <p:cBhvr>
                                        <p:cTn id="24"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6" grpId="1"/>
      <p:bldP build="whole" bldLvl="1" animBg="1" rev="0" advAuto="0" spid="447" grpId="3"/>
      <p:bldP build="whole" bldLvl="1" animBg="1" rev="0" advAuto="0" spid="445" grpId="2"/>
      <p:bldP build="whole" bldLvl="1" animBg="1" rev="0" advAuto="0" spid="437"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trategic Time Management Tool"/>
          <p:cNvSpPr txBox="1"/>
          <p:nvPr>
            <p:ph type="title"/>
          </p:nvPr>
        </p:nvSpPr>
        <p:spPr>
          <a:xfrm>
            <a:off x="-25400" y="70425"/>
            <a:ext cx="13017500" cy="2119750"/>
          </a:xfrm>
          <a:prstGeom prst="rect">
            <a:avLst/>
          </a:prstGeom>
        </p:spPr>
        <p:txBody>
          <a:bodyPr/>
          <a:lstStyle>
            <a:lvl1pPr>
              <a:defRPr sz="6400">
                <a:solidFill>
                  <a:srgbClr val="FFF76B"/>
                </a:solidFill>
                <a:effectLst>
                  <a:outerShdw sx="100000" sy="100000" kx="0" ky="0" algn="b" rotWithShape="0" blurRad="12700" dist="38100" dir="2700000">
                    <a:srgbClr val="000000"/>
                  </a:outerShdw>
                </a:effectLst>
                <a:uFill>
                  <a:solidFill>
                    <a:srgbClr val="FFF76B"/>
                  </a:solidFill>
                </a:uFill>
              </a:defRPr>
            </a:lvl1pPr>
          </a:lstStyle>
          <a:p>
            <a:pPr/>
            <a:r>
              <a:t>Strategic Time Management Tool</a:t>
            </a:r>
          </a:p>
        </p:txBody>
      </p:sp>
      <p:sp>
        <p:nvSpPr>
          <p:cNvPr id="450" name="how much time I spend with non -Christians"/>
          <p:cNvSpPr/>
          <p:nvPr/>
        </p:nvSpPr>
        <p:spPr>
          <a:xfrm>
            <a:off x="265112" y="2448286"/>
            <a:ext cx="3098801" cy="27361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how much time I spend with non -Christians</a:t>
            </a:r>
          </a:p>
        </p:txBody>
      </p:sp>
      <p:sp>
        <p:nvSpPr>
          <p:cNvPr id="451" name="Time dedicated to missional multiplication"/>
          <p:cNvSpPr/>
          <p:nvPr/>
        </p:nvSpPr>
        <p:spPr>
          <a:xfrm>
            <a:off x="266700" y="6283686"/>
            <a:ext cx="3263900" cy="27361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Time dedicated to missional multiplication</a:t>
            </a:r>
          </a:p>
        </p:txBody>
      </p:sp>
      <p:pic>
        <p:nvPicPr>
          <p:cNvPr id="452" name="image.png" descr="image.png"/>
          <p:cNvPicPr>
            <a:picLocks noChangeAspect="0"/>
          </p:cNvPicPr>
          <p:nvPr/>
        </p:nvPicPr>
        <p:blipFill>
          <a:blip r:embed="rId2">
            <a:extLst/>
          </a:blip>
          <a:stretch>
            <a:fillRect/>
          </a:stretch>
        </p:blipFill>
        <p:spPr>
          <a:xfrm>
            <a:off x="3630612" y="2082800"/>
            <a:ext cx="8991601" cy="7178676"/>
          </a:xfrm>
          <a:prstGeom prst="rect">
            <a:avLst/>
          </a:prstGeom>
          <a:ln w="12700">
            <a:miter lim="400000"/>
          </a:ln>
        </p:spPr>
      </p:pic>
      <p:grpSp>
        <p:nvGrpSpPr>
          <p:cNvPr id="455" name="Group"/>
          <p:cNvGrpSpPr/>
          <p:nvPr/>
        </p:nvGrpSpPr>
        <p:grpSpPr>
          <a:xfrm>
            <a:off x="2862262" y="4519612"/>
            <a:ext cx="4846638" cy="2020888"/>
            <a:chOff x="0" y="0"/>
            <a:chExt cx="4846637" cy="2020887"/>
          </a:xfrm>
        </p:grpSpPr>
        <p:sp>
          <p:nvSpPr>
            <p:cNvPr id="453" name="Oval"/>
            <p:cNvSpPr/>
            <p:nvPr/>
          </p:nvSpPr>
          <p:spPr>
            <a:xfrm>
              <a:off x="2864788" y="0"/>
              <a:ext cx="1981850" cy="2020888"/>
            </a:xfrm>
            <a:prstGeom prst="ellipse">
              <a:avLst/>
            </a:prstGeom>
            <a:noFill/>
            <a:ln w="25400" cap="flat">
              <a:solidFill>
                <a:srgbClr val="000000">
                  <a:alpha val="69999"/>
                </a:srgbClr>
              </a:solidFill>
              <a:prstDash val="solid"/>
              <a:miter lim="400000"/>
            </a:ln>
            <a:effectLst/>
          </p:spPr>
          <p:txBody>
            <a:bodyPr wrap="square" lIns="50800" tIns="50800" rIns="50800" bIns="50800" numCol="1" anchor="ctr">
              <a:noAutofit/>
            </a:bodyPr>
            <a:lstStyle/>
            <a:p>
              <a:pPr/>
            </a:p>
          </p:txBody>
        </p:sp>
        <p:sp>
          <p:nvSpPr>
            <p:cNvPr id="454" name="Line"/>
            <p:cNvSpPr/>
            <p:nvPr/>
          </p:nvSpPr>
          <p:spPr>
            <a:xfrm flipH="1" flipV="1">
              <a:off x="0" y="0"/>
              <a:ext cx="2852085" cy="1105769"/>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nvGrpSpPr>
          <p:cNvPr id="458" name="Group"/>
          <p:cNvGrpSpPr/>
          <p:nvPr/>
        </p:nvGrpSpPr>
        <p:grpSpPr>
          <a:xfrm>
            <a:off x="3525837" y="3835400"/>
            <a:ext cx="6291263" cy="4052888"/>
            <a:chOff x="0" y="0"/>
            <a:chExt cx="6291262" cy="4052887"/>
          </a:xfrm>
        </p:grpSpPr>
        <p:sp>
          <p:nvSpPr>
            <p:cNvPr id="456" name="Oval"/>
            <p:cNvSpPr/>
            <p:nvPr/>
          </p:nvSpPr>
          <p:spPr>
            <a:xfrm>
              <a:off x="4487406" y="0"/>
              <a:ext cx="1803857" cy="1828801"/>
            </a:xfrm>
            <a:prstGeom prst="ellipse">
              <a:avLst/>
            </a:prstGeom>
            <a:noFill/>
            <a:ln w="25400" cap="flat">
              <a:solidFill>
                <a:srgbClr val="000000">
                  <a:alpha val="69999"/>
                </a:srgbClr>
              </a:solidFill>
              <a:prstDash val="solid"/>
              <a:miter lim="400000"/>
            </a:ln>
            <a:effectLst/>
          </p:spPr>
          <p:txBody>
            <a:bodyPr wrap="square" lIns="50800" tIns="50800" rIns="50800" bIns="50800" numCol="1" anchor="ctr">
              <a:noAutofit/>
            </a:bodyPr>
            <a:lstStyle/>
            <a:p>
              <a:pPr/>
            </a:p>
          </p:txBody>
        </p:sp>
        <p:sp>
          <p:nvSpPr>
            <p:cNvPr id="457" name="Line"/>
            <p:cNvSpPr/>
            <p:nvPr/>
          </p:nvSpPr>
          <p:spPr>
            <a:xfrm flipH="1">
              <a:off x="0" y="1536700"/>
              <a:ext cx="4768466" cy="2516188"/>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nvGrpSpPr>
          <p:cNvPr id="461" name="Group"/>
          <p:cNvGrpSpPr/>
          <p:nvPr/>
        </p:nvGrpSpPr>
        <p:grpSpPr>
          <a:xfrm>
            <a:off x="3525837" y="5383212"/>
            <a:ext cx="6418263" cy="2505076"/>
            <a:chOff x="0" y="0"/>
            <a:chExt cx="6418262" cy="2505075"/>
          </a:xfrm>
        </p:grpSpPr>
        <p:sp>
          <p:nvSpPr>
            <p:cNvPr id="459" name="Oval"/>
            <p:cNvSpPr/>
            <p:nvPr/>
          </p:nvSpPr>
          <p:spPr>
            <a:xfrm>
              <a:off x="5541745" y="0"/>
              <a:ext cx="876518" cy="838732"/>
            </a:xfrm>
            <a:prstGeom prst="ellipse">
              <a:avLst/>
            </a:prstGeom>
            <a:noFill/>
            <a:ln w="25400" cap="flat">
              <a:solidFill>
                <a:srgbClr val="000000">
                  <a:alpha val="69999"/>
                </a:srgbClr>
              </a:solidFill>
              <a:prstDash val="solid"/>
              <a:miter lim="400000"/>
            </a:ln>
            <a:effectLst/>
          </p:spPr>
          <p:txBody>
            <a:bodyPr wrap="square" lIns="50800" tIns="50800" rIns="50800" bIns="50800" numCol="1" anchor="ctr">
              <a:noAutofit/>
            </a:bodyPr>
            <a:lstStyle/>
            <a:p>
              <a:pPr/>
            </a:p>
          </p:txBody>
        </p:sp>
        <p:sp>
          <p:nvSpPr>
            <p:cNvPr id="460" name="Line"/>
            <p:cNvSpPr/>
            <p:nvPr/>
          </p:nvSpPr>
          <p:spPr>
            <a:xfrm flipH="1">
              <a:off x="0" y="714827"/>
              <a:ext cx="5689420" cy="1790248"/>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55"/>
                                        </p:tgtEl>
                                        <p:attrNameLst>
                                          <p:attrName>style.visibility</p:attrName>
                                        </p:attrNameLst>
                                      </p:cBhvr>
                                      <p:to>
                                        <p:strVal val="visible"/>
                                      </p:to>
                                    </p:set>
                                    <p:animEffect filter="wipe(left)" transition="in">
                                      <p:cBhvr>
                                        <p:cTn id="7" dur="500"/>
                                        <p:tgtEl>
                                          <p:spTgt spid="4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58"/>
                                        </p:tgtEl>
                                        <p:attrNameLst>
                                          <p:attrName>style.visibility</p:attrName>
                                        </p:attrNameLst>
                                      </p:cBhvr>
                                      <p:to>
                                        <p:strVal val="visible"/>
                                      </p:to>
                                    </p:set>
                                    <p:animEffect filter="wipe(left)" transition="in">
                                      <p:cBhvr>
                                        <p:cTn id="12" dur="5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61"/>
                                        </p:tgtEl>
                                        <p:attrNameLst>
                                          <p:attrName>style.visibility</p:attrName>
                                        </p:attrNameLst>
                                      </p:cBhvr>
                                      <p:to>
                                        <p:strVal val="visible"/>
                                      </p:to>
                                    </p:set>
                                    <p:animEffect filter="wipe(left)" transition="in">
                                      <p:cBhvr>
                                        <p:cTn id="17" dur="500"/>
                                        <p:tgtEl>
                                          <p:spTgt spid="46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51"/>
                                        </p:tgtEl>
                                        <p:attrNameLst>
                                          <p:attrName>style.visibility</p:attrName>
                                        </p:attrNameLst>
                                      </p:cBhvr>
                                      <p:to>
                                        <p:strVal val="visible"/>
                                      </p:to>
                                    </p:set>
                                    <p:animEffect filter="dissolve" transition="in">
                                      <p:cBhvr>
                                        <p:cTn id="22" dur="5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1" grpId="3"/>
      <p:bldP build="whole" bldLvl="1" animBg="1" rev="0" advAuto="0" spid="458" grpId="2"/>
      <p:bldP build="whole" bldLvl="1" animBg="1" rev="0" advAuto="0" spid="455" grpId="1"/>
      <p:bldP build="whole" bldLvl="1" animBg="1" rev="0" advAuto="0" spid="451"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What if your map looks like this?"/>
          <p:cNvSpPr/>
          <p:nvPr/>
        </p:nvSpPr>
        <p:spPr>
          <a:xfrm>
            <a:off x="227012" y="531091"/>
            <a:ext cx="12217401" cy="7793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0" algn="ctr">
              <a:buClr>
                <a:srgbClr val="FFFC41"/>
              </a:buClr>
              <a:buFont typeface="Chalkduster"/>
              <a:defRPr sz="4800">
                <a:solidFill>
                  <a:srgbClr val="FFFC41"/>
                </a:solidFill>
                <a:effectLst>
                  <a:outerShdw sx="100000" sy="100000" kx="0" ky="0" algn="b" rotWithShape="0" blurRad="12700" dist="25400" dir="2700000">
                    <a:srgbClr val="000000"/>
                  </a:outerShdw>
                </a:effectLst>
                <a:uFill>
                  <a:solidFill>
                    <a:srgbClr val="FFFC41"/>
                  </a:solidFill>
                </a:uFill>
                <a:latin typeface="Chalkduster"/>
                <a:ea typeface="Chalkduster"/>
                <a:cs typeface="Chalkduster"/>
                <a:sym typeface="Chalkduster"/>
              </a:defRPr>
            </a:lvl1pPr>
          </a:lstStyle>
          <a:p>
            <a:pPr/>
            <a:r>
              <a:t>What if your map looks like this?</a:t>
            </a:r>
          </a:p>
        </p:txBody>
      </p:sp>
      <p:pic>
        <p:nvPicPr>
          <p:cNvPr id="464" name="image.png" descr="image.png"/>
          <p:cNvPicPr>
            <a:picLocks noChangeAspect="0"/>
          </p:cNvPicPr>
          <p:nvPr/>
        </p:nvPicPr>
        <p:blipFill>
          <a:blip r:embed="rId2">
            <a:extLst/>
          </a:blip>
          <a:stretch>
            <a:fillRect/>
          </a:stretch>
        </p:blipFill>
        <p:spPr>
          <a:xfrm>
            <a:off x="3440112" y="2070100"/>
            <a:ext cx="9386889" cy="6083300"/>
          </a:xfrm>
          <a:prstGeom prst="rect">
            <a:avLst/>
          </a:prstGeom>
          <a:ln w="12700">
            <a:miter lim="400000"/>
          </a:ln>
        </p:spPr>
      </p:pic>
      <p:grpSp>
        <p:nvGrpSpPr>
          <p:cNvPr id="469" name="Group"/>
          <p:cNvGrpSpPr/>
          <p:nvPr/>
        </p:nvGrpSpPr>
        <p:grpSpPr>
          <a:xfrm>
            <a:off x="227339" y="2816586"/>
            <a:ext cx="7430761" cy="3736614"/>
            <a:chOff x="0" y="0"/>
            <a:chExt cx="7430760" cy="3736613"/>
          </a:xfrm>
        </p:grpSpPr>
        <p:sp>
          <p:nvSpPr>
            <p:cNvPr id="465" name="Time to intentionally enter new fields"/>
            <p:cNvSpPr/>
            <p:nvPr/>
          </p:nvSpPr>
          <p:spPr>
            <a:xfrm>
              <a:off x="0" y="0"/>
              <a:ext cx="3073400" cy="2736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0" marR="0" algn="ctr">
                <a:buClr>
                  <a:srgbClr val="FFFFFF"/>
                </a:buClr>
                <a:buFont typeface="Chalkboard"/>
                <a:defRPr sz="4200">
                  <a:effectLst>
                    <a:outerShdw sx="100000" sy="100000" kx="0" ky="0" algn="b" rotWithShape="0" blurRad="12700" dist="25400" dir="2700000">
                      <a:srgbClr val="000000"/>
                    </a:outerShdw>
                  </a:effectLst>
                </a:defRPr>
              </a:lvl1pPr>
            </a:lstStyle>
            <a:p>
              <a:pPr/>
              <a:r>
                <a:t>Time to intentionally enter new fields</a:t>
              </a:r>
            </a:p>
          </p:txBody>
        </p:sp>
        <p:grpSp>
          <p:nvGrpSpPr>
            <p:cNvPr id="468" name="Group"/>
            <p:cNvGrpSpPr/>
            <p:nvPr/>
          </p:nvGrpSpPr>
          <p:grpSpPr>
            <a:xfrm>
              <a:off x="2854607" y="1096601"/>
              <a:ext cx="4576154" cy="2640013"/>
              <a:chOff x="0" y="0"/>
              <a:chExt cx="4576152" cy="2640012"/>
            </a:xfrm>
          </p:grpSpPr>
          <p:sp>
            <p:nvSpPr>
              <p:cNvPr id="466" name="Oval"/>
              <p:cNvSpPr/>
              <p:nvPr/>
            </p:nvSpPr>
            <p:spPr>
              <a:xfrm>
                <a:off x="3610411" y="1699646"/>
                <a:ext cx="965742" cy="940367"/>
              </a:xfrm>
              <a:prstGeom prst="ellipse">
                <a:avLst/>
              </a:prstGeom>
              <a:blipFill rotWithShape="1">
                <a:blip r:embed="rId3"/>
                <a:srcRect l="0" t="0" r="0" b="0"/>
                <a:tile tx="0" ty="0" sx="100000" sy="100000" flip="none" algn="tl"/>
              </a:blipFill>
              <a:ln w="25400" cap="flat">
                <a:solidFill>
                  <a:srgbClr val="FFFFFF">
                    <a:alpha val="59999"/>
                  </a:srgbClr>
                </a:solidFill>
                <a:prstDash val="solid"/>
                <a:miter lim="400000"/>
              </a:ln>
              <a:effectLst/>
            </p:spPr>
            <p:txBody>
              <a:bodyPr wrap="square" lIns="50800" tIns="50800" rIns="50800" bIns="50800" numCol="1" anchor="ctr">
                <a:noAutofit/>
              </a:bodyPr>
              <a:lstStyle/>
              <a:p>
                <a:pPr/>
              </a:p>
            </p:txBody>
          </p:sp>
          <p:sp>
            <p:nvSpPr>
              <p:cNvPr id="467" name="Line"/>
              <p:cNvSpPr/>
              <p:nvPr/>
            </p:nvSpPr>
            <p:spPr>
              <a:xfrm flipH="1" flipV="1">
                <a:off x="0" y="0"/>
                <a:ext cx="3783546" cy="1902970"/>
              </a:xfrm>
              <a:prstGeom prst="line">
                <a:avLst/>
              </a:prstGeom>
              <a:noFill/>
              <a:ln w="25400" cap="flat">
                <a:solidFill>
                  <a:srgbClr val="000000"/>
                </a:solidFill>
                <a:prstDash val="solid"/>
                <a:miter lim="400000"/>
                <a:headEnd type="triangle" w="med" len="med"/>
              </a:ln>
              <a:effectLst/>
            </p:spPr>
            <p:txBody>
              <a:bodyPr wrap="square" lIns="0" tIns="0" rIns="0" bIns="0" numCol="1" anchor="t">
                <a:noAutofit/>
              </a:bodyPr>
              <a:lstStyle/>
              <a:p>
                <a:pPr marL="0" marR="0" defTabSz="457200">
                  <a:defRPr>
                    <a:solidFill>
                      <a:srgbClr val="000000"/>
                    </a:solidFill>
                    <a:uFillTx/>
                    <a:latin typeface="Helvetica"/>
                    <a:ea typeface="Helvetica"/>
                    <a:cs typeface="Helvetica"/>
                    <a:sym typeface="Helvetica"/>
                  </a:defRPr>
                </a:pP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9"/>
                                        </p:tgtEl>
                                        <p:attrNameLst>
                                          <p:attrName>style.visibility</p:attrName>
                                        </p:attrNameLst>
                                      </p:cBhvr>
                                      <p:to>
                                        <p:strVal val="visible"/>
                                      </p:to>
                                    </p:set>
                                    <p:animEffect filter="dissolve" transition="in">
                                      <p:cBhvr>
                                        <p:cTn id="7"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9" grpId="1"/>
    </p:bldLst>
  </p:timing>
</p:sld>
</file>

<file path=ppt/theme/_rels/theme1.xml.rels><?xml version="1.0" encoding="UTF-8"?>
<Relationships xmlns="http://schemas.openxmlformats.org/package/2006/relationships"><Relationship Id="rId1" Type="http://schemas.openxmlformats.org/officeDocument/2006/relationships/image" Target="../media/image2.tif"/></Relationships>

</file>

<file path=ppt/theme/_rels/theme2.xml.rels><?xml version="1.0" encoding="UTF-8"?>
<Relationships xmlns="http://schemas.openxmlformats.org/package/2006/relationships"><Relationship Id="rId1" Type="http://schemas.openxmlformats.org/officeDocument/2006/relationships/image" Target="../media/image2.tif"/></Relationships>

</file>

<file path=ppt/theme/theme1.xml><?xml version="1.0" encoding="utf-8"?>
<a:theme xmlns:a="http://schemas.openxmlformats.org/drawingml/2006/main" xmlns:r="http://schemas.openxmlformats.org/officeDocument/2006/relationships" name="White">
  <a:themeElements>
    <a:clrScheme name="White">
      <a:dk1>
        <a:srgbClr val="FF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halkboard"/>
        <a:ea typeface="Chalkboard"/>
        <a:cs typeface="Chalkboard"/>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FFFFFF"/>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halkboard"/>
        <a:ea typeface="Chalkboard"/>
        <a:cs typeface="Chalkboard"/>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FFFFFF"/>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FFFF"/>
            </a:solidFill>
            <a:effectLst/>
            <a:uFill>
              <a:solidFill>
                <a:srgbClr val="FFFFFF"/>
              </a:solidFill>
            </a:uFill>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